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568" r:id="rId5"/>
    <p:sldId id="571" r:id="rId6"/>
    <p:sldId id="1202" r:id="rId7"/>
    <p:sldId id="1203" r:id="rId8"/>
    <p:sldId id="1205" r:id="rId9"/>
    <p:sldId id="1209" r:id="rId10"/>
    <p:sldId id="1206" r:id="rId11"/>
    <p:sldId id="1207" r:id="rId12"/>
    <p:sldId id="1208" r:id="rId13"/>
    <p:sldId id="1210" r:id="rId14"/>
    <p:sldId id="1204" r:id="rId15"/>
    <p:sldId id="1211" r:id="rId16"/>
    <p:sldId id="979" r:id="rId17"/>
  </p:sldIdLst>
  <p:sldSz cx="12188825" cy="6858000"/>
  <p:notesSz cx="6858000" cy="15716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3F7196D-51C8-D94E-A621-AE816872191D}">
          <p14:sldIdLst>
            <p14:sldId id="568"/>
            <p14:sldId id="571"/>
          </p14:sldIdLst>
        </p14:section>
        <p14:section name="Project" id="{14D97196-D4D6-CA48-BA9C-C5B98C0E7286}">
          <p14:sldIdLst>
            <p14:sldId id="1202"/>
            <p14:sldId id="1203"/>
            <p14:sldId id="1205"/>
            <p14:sldId id="1209"/>
            <p14:sldId id="1206"/>
            <p14:sldId id="1207"/>
            <p14:sldId id="1208"/>
            <p14:sldId id="1210"/>
            <p14:sldId id="1204"/>
            <p14:sldId id="1211"/>
          </p14:sldIdLst>
        </p14:section>
        <p14:section name="End" id="{8592793F-B0FC-454B-B5E2-1CE1721F5393}">
          <p14:sldIdLst>
            <p14:sldId id="979"/>
          </p14:sldIdLst>
        </p14:section>
      </p14:sectionLst>
    </p:ext>
    <p:ext uri="{EFAFB233-063F-42B5-8137-9DF3F51BA10A}">
      <p15:sldGuideLst xmlns:p15="http://schemas.microsoft.com/office/powerpoint/2012/main">
        <p15:guide id="1" orient="horz" pos="720" userDrawn="1">
          <p15:clr>
            <a:srgbClr val="A4A3A4"/>
          </p15:clr>
        </p15:guide>
        <p15:guide id="2" pos="427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FFF"/>
    <a:srgbClr val="022B54"/>
    <a:srgbClr val="E5E8E8"/>
    <a:srgbClr val="000000"/>
    <a:srgbClr val="7BBBE6"/>
    <a:srgbClr val="FFC31F"/>
    <a:srgbClr val="EE3B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21"/>
    <p:restoredTop sz="85170"/>
  </p:normalViewPr>
  <p:slideViewPr>
    <p:cSldViewPr snapToGrid="0">
      <p:cViewPr varScale="1">
        <p:scale>
          <a:sx n="108" d="100"/>
          <a:sy n="108" d="100"/>
        </p:scale>
        <p:origin x="952" y="192"/>
      </p:cViewPr>
      <p:guideLst>
        <p:guide orient="horz" pos="720"/>
        <p:guide pos="4271"/>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Kohley" userId="S::j0k00d0@homeoffice.wal-mart.com::56e3d971-e055-469f-b4be-9ecb7349848b" providerId="AD" clId="Web-{93FBE975-1FC6-0A41-1975-08259E5DBF91}"/>
    <pc:docChg chg="modSld">
      <pc:chgData name="Justin Kohley" userId="S::j0k00d0@homeoffice.wal-mart.com::56e3d971-e055-469f-b4be-9ecb7349848b" providerId="AD" clId="Web-{93FBE975-1FC6-0A41-1975-08259E5DBF91}" dt="2019-06-05T21:56:35.457" v="14"/>
      <pc:docMkLst>
        <pc:docMk/>
      </pc:docMkLst>
      <pc:sldChg chg="modNotes">
        <pc:chgData name="Justin Kohley" userId="S::j0k00d0@homeoffice.wal-mart.com::56e3d971-e055-469f-b4be-9ecb7349848b" providerId="AD" clId="Web-{93FBE975-1FC6-0A41-1975-08259E5DBF91}" dt="2019-06-05T21:56:35.457" v="14"/>
        <pc:sldMkLst>
          <pc:docMk/>
          <pc:sldMk cId="2121209676" sldId="13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Bogle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28107A-0D21-4391-B7DE-4B7EC28AC458}" type="datetimeFigureOut">
              <a:rPr lang="en-US" smtClean="0">
                <a:latin typeface="Bogle Regular" charset="0"/>
              </a:rPr>
              <a:t>7/1/19</a:t>
            </a:fld>
            <a:endParaRPr lang="en-US">
              <a:latin typeface="Bogle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Bogle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57B29F-A4FF-41A1-B0C7-D38813C89F60}" type="slidenum">
              <a:rPr lang="en-US" smtClean="0">
                <a:latin typeface="Bogle Regular" charset="0"/>
              </a:rPr>
              <a:t>‹#›</a:t>
            </a:fld>
            <a:endParaRPr lang="en-US">
              <a:latin typeface="Bogle Regular" charset="0"/>
            </a:endParaRPr>
          </a:p>
        </p:txBody>
      </p:sp>
    </p:spTree>
    <p:extLst>
      <p:ext uri="{BB962C8B-B14F-4D97-AF65-F5344CB8AC3E}">
        <p14:creationId xmlns:p14="http://schemas.microsoft.com/office/powerpoint/2010/main" val="33952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Bogle Regular"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Bogle Regular" charset="0"/>
              </a:defRPr>
            </a:lvl1pPr>
          </a:lstStyle>
          <a:p>
            <a:fld id="{F7C8631A-98B6-4D19-B7DF-02C81375AD2C}" type="datetimeFigureOut">
              <a:rPr lang="en-US" smtClean="0"/>
              <a:pPr/>
              <a:t>7/1/19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Bogle Regular"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Bogle Regular" charset="0"/>
              </a:defRPr>
            </a:lvl1pPr>
          </a:lstStyle>
          <a:p>
            <a:fld id="{04AE4BF9-374B-455F-BC55-D77ADD19000B}" type="slidenum">
              <a:rPr lang="en-US" smtClean="0"/>
              <a:pPr/>
              <a:t>‹#›</a:t>
            </a:fld>
            <a:endParaRPr lang="en-US"/>
          </a:p>
        </p:txBody>
      </p:sp>
    </p:spTree>
    <p:extLst>
      <p:ext uri="{BB962C8B-B14F-4D97-AF65-F5344CB8AC3E}">
        <p14:creationId xmlns:p14="http://schemas.microsoft.com/office/powerpoint/2010/main" val="3716813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Bogle Regular" charset="0"/>
        <a:ea typeface="+mn-ea"/>
        <a:cs typeface="+mn-cs"/>
      </a:defRPr>
    </a:lvl1pPr>
    <a:lvl2pPr marL="457200" algn="l" defTabSz="914400" rtl="0" eaLnBrk="1" latinLnBrk="0" hangingPunct="1">
      <a:defRPr sz="1200" b="0" i="0" kern="1200">
        <a:solidFill>
          <a:schemeClr val="tx1"/>
        </a:solidFill>
        <a:latin typeface="Bogle Regular" charset="0"/>
        <a:ea typeface="+mn-ea"/>
        <a:cs typeface="+mn-cs"/>
      </a:defRPr>
    </a:lvl2pPr>
    <a:lvl3pPr marL="914400" algn="l" defTabSz="914400" rtl="0" eaLnBrk="1" latinLnBrk="0" hangingPunct="1">
      <a:defRPr sz="1200" b="0" i="0" kern="1200">
        <a:solidFill>
          <a:schemeClr val="tx1"/>
        </a:solidFill>
        <a:latin typeface="Bogle Regular" charset="0"/>
        <a:ea typeface="+mn-ea"/>
        <a:cs typeface="+mn-cs"/>
      </a:defRPr>
    </a:lvl3pPr>
    <a:lvl4pPr marL="1371600" algn="l" defTabSz="914400" rtl="0" eaLnBrk="1" latinLnBrk="0" hangingPunct="1">
      <a:defRPr sz="1200" b="0" i="0" kern="1200">
        <a:solidFill>
          <a:schemeClr val="tx1"/>
        </a:solidFill>
        <a:latin typeface="Bogle Regular" charset="0"/>
        <a:ea typeface="+mn-ea"/>
        <a:cs typeface="+mn-cs"/>
      </a:defRPr>
    </a:lvl4pPr>
    <a:lvl5pPr marL="1828800" algn="l" defTabSz="914400" rtl="0" eaLnBrk="1" latinLnBrk="0" hangingPunct="1">
      <a:defRPr sz="1200" b="0" i="0" kern="1200">
        <a:solidFill>
          <a:schemeClr val="tx1"/>
        </a:solidFill>
        <a:latin typeface="Bogl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1</a:t>
            </a:fld>
            <a:endParaRPr lang="en-US"/>
          </a:p>
        </p:txBody>
      </p:sp>
    </p:spTree>
    <p:extLst>
      <p:ext uri="{BB962C8B-B14F-4D97-AF65-F5344CB8AC3E}">
        <p14:creationId xmlns:p14="http://schemas.microsoft.com/office/powerpoint/2010/main" val="3854531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10</a:t>
            </a:fld>
            <a:endParaRPr lang="en-US"/>
          </a:p>
        </p:txBody>
      </p:sp>
    </p:spTree>
    <p:extLst>
      <p:ext uri="{BB962C8B-B14F-4D97-AF65-F5344CB8AC3E}">
        <p14:creationId xmlns:p14="http://schemas.microsoft.com/office/powerpoint/2010/main" val="3848521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11</a:t>
            </a:fld>
            <a:endParaRPr lang="en-US"/>
          </a:p>
        </p:txBody>
      </p:sp>
    </p:spTree>
    <p:extLst>
      <p:ext uri="{BB962C8B-B14F-4D97-AF65-F5344CB8AC3E}">
        <p14:creationId xmlns:p14="http://schemas.microsoft.com/office/powerpoint/2010/main" val="3399821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12</a:t>
            </a:fld>
            <a:endParaRPr lang="en-US"/>
          </a:p>
        </p:txBody>
      </p:sp>
    </p:spTree>
    <p:extLst>
      <p:ext uri="{BB962C8B-B14F-4D97-AF65-F5344CB8AC3E}">
        <p14:creationId xmlns:p14="http://schemas.microsoft.com/office/powerpoint/2010/main" val="3876251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9FBFAF-1D55-47BF-8E2D-FF28BBCD6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732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4AE4BF9-374B-455F-BC55-D77ADD19000B}" type="slidenum">
              <a:rPr lang="en-US" smtClean="0"/>
              <a:pPr/>
              <a:t>2</a:t>
            </a:fld>
            <a:endParaRPr lang="en-US"/>
          </a:p>
        </p:txBody>
      </p:sp>
    </p:spTree>
    <p:extLst>
      <p:ext uri="{BB962C8B-B14F-4D97-AF65-F5344CB8AC3E}">
        <p14:creationId xmlns:p14="http://schemas.microsoft.com/office/powerpoint/2010/main" val="207460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3</a:t>
            </a:fld>
            <a:endParaRPr lang="en-US"/>
          </a:p>
        </p:txBody>
      </p:sp>
    </p:spTree>
    <p:extLst>
      <p:ext uri="{BB962C8B-B14F-4D97-AF65-F5344CB8AC3E}">
        <p14:creationId xmlns:p14="http://schemas.microsoft.com/office/powerpoint/2010/main" val="444165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4</a:t>
            </a:fld>
            <a:endParaRPr lang="en-US"/>
          </a:p>
        </p:txBody>
      </p:sp>
    </p:spTree>
    <p:extLst>
      <p:ext uri="{BB962C8B-B14F-4D97-AF65-F5344CB8AC3E}">
        <p14:creationId xmlns:p14="http://schemas.microsoft.com/office/powerpoint/2010/main" val="1970611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5</a:t>
            </a:fld>
            <a:endParaRPr lang="en-US"/>
          </a:p>
        </p:txBody>
      </p:sp>
    </p:spTree>
    <p:extLst>
      <p:ext uri="{BB962C8B-B14F-4D97-AF65-F5344CB8AC3E}">
        <p14:creationId xmlns:p14="http://schemas.microsoft.com/office/powerpoint/2010/main" val="219588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6</a:t>
            </a:fld>
            <a:endParaRPr lang="en-US"/>
          </a:p>
        </p:txBody>
      </p:sp>
    </p:spTree>
    <p:extLst>
      <p:ext uri="{BB962C8B-B14F-4D97-AF65-F5344CB8AC3E}">
        <p14:creationId xmlns:p14="http://schemas.microsoft.com/office/powerpoint/2010/main" val="3692624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7</a:t>
            </a:fld>
            <a:endParaRPr lang="en-US"/>
          </a:p>
        </p:txBody>
      </p:sp>
    </p:spTree>
    <p:extLst>
      <p:ext uri="{BB962C8B-B14F-4D97-AF65-F5344CB8AC3E}">
        <p14:creationId xmlns:p14="http://schemas.microsoft.com/office/powerpoint/2010/main" val="94483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8</a:t>
            </a:fld>
            <a:endParaRPr lang="en-US"/>
          </a:p>
        </p:txBody>
      </p:sp>
    </p:spTree>
    <p:extLst>
      <p:ext uri="{BB962C8B-B14F-4D97-AF65-F5344CB8AC3E}">
        <p14:creationId xmlns:p14="http://schemas.microsoft.com/office/powerpoint/2010/main" val="1161278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4BF9-374B-455F-BC55-D77ADD19000B}" type="slidenum">
              <a:rPr lang="en-US" smtClean="0"/>
              <a:pPr/>
              <a:t>9</a:t>
            </a:fld>
            <a:endParaRPr lang="en-US"/>
          </a:p>
        </p:txBody>
      </p:sp>
    </p:spTree>
    <p:extLst>
      <p:ext uri="{BB962C8B-B14F-4D97-AF65-F5344CB8AC3E}">
        <p14:creationId xmlns:p14="http://schemas.microsoft.com/office/powerpoint/2010/main" val="3805159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ark Title Slide - Blue">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08D2C3C4-4E82-844B-8265-E8B1E9367E37}"/>
              </a:ext>
            </a:extLst>
          </p:cNvPr>
          <p:cNvSpPr>
            <a:spLocks noGrp="1"/>
          </p:cNvSpPr>
          <p:nvPr>
            <p:ph type="body" sz="quarter" idx="10" hasCustomPrompt="1"/>
          </p:nvPr>
        </p:nvSpPr>
        <p:spPr>
          <a:xfrm>
            <a:off x="912813" y="2209800"/>
            <a:ext cx="7617794" cy="1295400"/>
          </a:xfrm>
        </p:spPr>
        <p:txBody>
          <a:bodyPr anchor="ctr">
            <a:normAutofit/>
          </a:bodyPr>
          <a:lstStyle>
            <a:lvl1pPr marL="0" indent="0" algn="l">
              <a:buNone/>
              <a:defRPr sz="8000" b="1" i="0" baseline="0">
                <a:solidFill>
                  <a:schemeClr val="bg1"/>
                </a:solidFill>
                <a:latin typeface="Bogle Black" panose="020B0503020203060203" pitchFamily="34" charset="77"/>
              </a:defRPr>
            </a:lvl1pPr>
            <a:lvl2pPr marL="0" indent="0" algn="l">
              <a:buNone/>
              <a:defRPr sz="4000" b="1" i="0">
                <a:solidFill>
                  <a:schemeClr val="tx1"/>
                </a:solidFill>
                <a:latin typeface="Bogle" panose="020B0503020203060203" pitchFamily="34" charset="77"/>
              </a:defRPr>
            </a:lvl2pPr>
          </a:lstStyle>
          <a:p>
            <a:pPr lvl="0"/>
            <a:r>
              <a:rPr lang="en-US"/>
              <a:t>This is your title.</a:t>
            </a:r>
          </a:p>
        </p:txBody>
      </p:sp>
      <p:sp>
        <p:nvSpPr>
          <p:cNvPr id="14" name="Text Placeholder 4">
            <a:extLst>
              <a:ext uri="{FF2B5EF4-FFF2-40B4-BE49-F238E27FC236}">
                <a16:creationId xmlns:a16="http://schemas.microsoft.com/office/drawing/2014/main" id="{2CEC8534-4921-7F4C-A396-01B58868098D}"/>
              </a:ext>
            </a:extLst>
          </p:cNvPr>
          <p:cNvSpPr>
            <a:spLocks noGrp="1"/>
          </p:cNvSpPr>
          <p:nvPr>
            <p:ph type="body" sz="quarter" idx="11" hasCustomPrompt="1"/>
          </p:nvPr>
        </p:nvSpPr>
        <p:spPr>
          <a:xfrm>
            <a:off x="912813" y="3712779"/>
            <a:ext cx="7617794" cy="783021"/>
          </a:xfrm>
        </p:spPr>
        <p:txBody>
          <a:bodyPr anchor="ctr">
            <a:normAutofit/>
          </a:bodyPr>
          <a:lstStyle>
            <a:lvl1pPr marL="0" indent="0" algn="l">
              <a:buNone/>
              <a:defRPr sz="8000" b="1" i="0" baseline="0">
                <a:solidFill>
                  <a:schemeClr val="accent4"/>
                </a:solidFill>
                <a:latin typeface="Bogle Black" panose="020B0503020203060203" pitchFamily="34" charset="77"/>
              </a:defRPr>
            </a:lvl1pPr>
            <a:lvl2pPr marL="0" indent="0" algn="l">
              <a:buNone/>
              <a:defRPr sz="4000" b="1" i="0">
                <a:solidFill>
                  <a:srgbClr val="FEFFFF"/>
                </a:solidFill>
                <a:latin typeface="Bogle" panose="020B0503020203060203" pitchFamily="34" charset="77"/>
              </a:defRPr>
            </a:lvl2pPr>
          </a:lstStyle>
          <a:p>
            <a:pPr lvl="1"/>
            <a:r>
              <a:rPr lang="en-US"/>
              <a:t>This is your subtitle.</a:t>
            </a:r>
          </a:p>
        </p:txBody>
      </p:sp>
      <p:pic>
        <p:nvPicPr>
          <p:cNvPr id="11" name="Picture 10">
            <a:extLst>
              <a:ext uri="{FF2B5EF4-FFF2-40B4-BE49-F238E27FC236}">
                <a16:creationId xmlns:a16="http://schemas.microsoft.com/office/drawing/2014/main" id="{55739590-1CE0-E645-A577-E15A33154B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4812" y="685320"/>
            <a:ext cx="2740024" cy="5410680"/>
          </a:xfrm>
          <a:prstGeom prst="rect">
            <a:avLst/>
          </a:prstGeom>
        </p:spPr>
      </p:pic>
    </p:spTree>
    <p:extLst>
      <p:ext uri="{BB962C8B-B14F-4D97-AF65-F5344CB8AC3E}">
        <p14:creationId xmlns:p14="http://schemas.microsoft.com/office/powerpoint/2010/main" val="429380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ingle Thought">
    <p:bg>
      <p:bgPr>
        <a:solidFill>
          <a:schemeClr val="bg2"/>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760411" y="4191000"/>
            <a:ext cx="10791867" cy="1330569"/>
          </a:xfrm>
        </p:spPr>
        <p:txBody>
          <a:bodyPr anchor="ct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sz="6600" b="1" i="0">
                <a:solidFill>
                  <a:schemeClr val="bg1"/>
                </a:solidFill>
                <a:latin typeface="Bogle Black" panose="020B0503020203060203" pitchFamily="34" charset="77"/>
              </a:defRPr>
            </a:lvl1pPr>
            <a:lvl2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i="1">
                <a:solidFill>
                  <a:schemeClr val="tx1"/>
                </a:solidFill>
                <a:latin typeface="Century Gothic" panose="020B0502020202020204" pitchFamily="34" charset="0"/>
              </a:defRPr>
            </a:lvl2pPr>
          </a:lstStyle>
          <a:p>
            <a:pPr lvl="0"/>
            <a:r>
              <a:rPr lang="en-US"/>
              <a:t>This is a single thought.</a:t>
            </a:r>
          </a:p>
        </p:txBody>
      </p:sp>
      <p:sp>
        <p:nvSpPr>
          <p:cNvPr id="8" name="Picture Placeholder 7">
            <a:extLst>
              <a:ext uri="{FF2B5EF4-FFF2-40B4-BE49-F238E27FC236}">
                <a16:creationId xmlns:a16="http://schemas.microsoft.com/office/drawing/2014/main" id="{BA653393-E93F-DE4D-BE13-CC779D34E73E}"/>
              </a:ext>
            </a:extLst>
          </p:cNvPr>
          <p:cNvSpPr>
            <a:spLocks noGrp="1"/>
          </p:cNvSpPr>
          <p:nvPr>
            <p:ph type="pic" sz="quarter" idx="11" hasCustomPrompt="1"/>
          </p:nvPr>
        </p:nvSpPr>
        <p:spPr>
          <a:xfrm>
            <a:off x="2589213" y="228600"/>
            <a:ext cx="7543800" cy="3429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48493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ingle Thought">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D5807-CBB1-864D-AAFD-F5ACB4A64904}"/>
              </a:ext>
            </a:extLst>
          </p:cNvPr>
          <p:cNvPicPr>
            <a:picLocks noChangeAspect="1"/>
          </p:cNvPicPr>
          <p:nvPr userDrawn="1"/>
        </p:nvPicPr>
        <p:blipFill rotWithShape="1">
          <a:blip r:embed="rId2">
            <a:duotone>
              <a:prstClr val="black"/>
              <a:schemeClr val="accent4">
                <a:tint val="45000"/>
                <a:satMod val="400000"/>
              </a:schemeClr>
            </a:duotone>
            <a:extLst>
              <a:ext uri="{28A0092B-C50C-407E-A947-70E740481C1C}">
                <a14:useLocalDpi xmlns:a14="http://schemas.microsoft.com/office/drawing/2010/main" val="0"/>
              </a:ext>
            </a:extLst>
          </a:blip>
          <a:srcRect l="2452" t="9351" b="1946"/>
          <a:stretch/>
        </p:blipFill>
        <p:spPr>
          <a:xfrm>
            <a:off x="-25401" y="-14292"/>
            <a:ext cx="12214226" cy="6872292"/>
          </a:xfrm>
          <a:prstGeom prst="rect">
            <a:avLst/>
          </a:prstGeom>
        </p:spPr>
      </p:pic>
      <p:sp>
        <p:nvSpPr>
          <p:cNvPr id="5" name="Text Placeholder 4">
            <a:extLst>
              <a:ext uri="{FF2B5EF4-FFF2-40B4-BE49-F238E27FC236}">
                <a16:creationId xmlns:a16="http://schemas.microsoft.com/office/drawing/2014/main" id="{6FED4541-DAA2-5244-9B9F-6DC5A4574837}"/>
              </a:ext>
            </a:extLst>
          </p:cNvPr>
          <p:cNvSpPr>
            <a:spLocks noGrp="1"/>
          </p:cNvSpPr>
          <p:nvPr>
            <p:ph type="body" sz="quarter" idx="10" hasCustomPrompt="1"/>
          </p:nvPr>
        </p:nvSpPr>
        <p:spPr>
          <a:xfrm>
            <a:off x="1" y="381000"/>
            <a:ext cx="12163423" cy="1752600"/>
          </a:xfrm>
        </p:spPr>
        <p:txBody>
          <a:bodyPr anchor="ct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sz="6600" b="1" i="0">
                <a:solidFill>
                  <a:srgbClr val="FEFFFF"/>
                </a:solidFill>
                <a:latin typeface="Bogle Black" panose="020B0503020203060203" pitchFamily="34" charset="77"/>
              </a:defRPr>
            </a:lvl1pPr>
            <a:lvl2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i="1">
                <a:solidFill>
                  <a:schemeClr val="tx1"/>
                </a:solidFill>
                <a:latin typeface="Century Gothic" panose="020B0502020202020204" pitchFamily="34" charset="0"/>
              </a:defRPr>
            </a:lvl2pPr>
          </a:lstStyle>
          <a:p>
            <a:pPr lvl="0"/>
            <a:r>
              <a:rPr lang="en-US"/>
              <a:t>This is a single thought.</a:t>
            </a:r>
          </a:p>
        </p:txBody>
      </p:sp>
    </p:spTree>
    <p:extLst>
      <p:ext uri="{BB962C8B-B14F-4D97-AF65-F5344CB8AC3E}">
        <p14:creationId xmlns:p14="http://schemas.microsoft.com/office/powerpoint/2010/main" val="4234712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ought With Image -  Two-ton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912812" y="0"/>
            <a:ext cx="4495799" cy="6858000"/>
          </a:xfrm>
        </p:spPr>
        <p:txBody>
          <a:bodyPr anchor="ctr">
            <a:normAutofit/>
          </a:bodyPr>
          <a:lstStyle>
            <a:lvl1pPr marL="0" indent="0" algn="l">
              <a:lnSpc>
                <a:spcPct val="120000"/>
              </a:lnSpc>
              <a:spcBef>
                <a:spcPts val="0"/>
              </a:spcBef>
              <a:buNone/>
              <a:defRPr sz="5400" b="1" i="0">
                <a:solidFill>
                  <a:schemeClr val="tx1"/>
                </a:solidFill>
                <a:latin typeface="Bogle Black" panose="020B0503020203060203"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2" name="Rectangle 1">
            <a:extLst>
              <a:ext uri="{FF2B5EF4-FFF2-40B4-BE49-F238E27FC236}">
                <a16:creationId xmlns:a16="http://schemas.microsoft.com/office/drawing/2014/main" id="{0D9CE4C4-B7CA-7646-96A6-93105828CDD0}"/>
              </a:ext>
            </a:extLst>
          </p:cNvPr>
          <p:cNvSpPr/>
          <p:nvPr userDrawn="1"/>
        </p:nvSpPr>
        <p:spPr>
          <a:xfrm>
            <a:off x="6108323" y="0"/>
            <a:ext cx="60944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2">
            <a:extLst>
              <a:ext uri="{FF2B5EF4-FFF2-40B4-BE49-F238E27FC236}">
                <a16:creationId xmlns:a16="http://schemas.microsoft.com/office/drawing/2014/main" id="{17B1AF70-9A55-CF40-8834-2683C1AB50B4}"/>
              </a:ext>
            </a:extLst>
          </p:cNvPr>
          <p:cNvSpPr>
            <a:spLocks noGrp="1"/>
          </p:cNvSpPr>
          <p:nvPr>
            <p:ph type="pic" sz="quarter" idx="11" hasCustomPrompt="1"/>
          </p:nvPr>
        </p:nvSpPr>
        <p:spPr>
          <a:xfrm>
            <a:off x="6083488" y="0"/>
            <a:ext cx="6078914"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2849624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Thought With Image">
    <p:bg>
      <p:bgPr>
        <a:solidFill>
          <a:schemeClr val="bg2"/>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EAFDB6E-50A8-A64A-9F38-0345CABDDD9B}"/>
              </a:ext>
            </a:extLst>
          </p:cNvPr>
          <p:cNvSpPr>
            <a:spLocks noGrp="1"/>
          </p:cNvSpPr>
          <p:nvPr>
            <p:ph type="pic" sz="quarter" idx="11" hasCustomPrompt="1"/>
          </p:nvPr>
        </p:nvSpPr>
        <p:spPr>
          <a:xfrm>
            <a:off x="0" y="0"/>
            <a:ext cx="5942012" cy="6858000"/>
          </a:xfrm>
        </p:spPr>
        <p:txBody>
          <a:bodyPr anchor="ctr"/>
          <a:lstStyle>
            <a:lvl1pPr marL="0" indent="0" algn="ctr">
              <a:buNone/>
              <a:defRPr/>
            </a:lvl1pPr>
          </a:lstStyle>
          <a:p>
            <a:r>
              <a:rPr lang="en-US"/>
              <a:t>Insert your picture here</a:t>
            </a:r>
          </a:p>
        </p:txBody>
      </p:sp>
      <p:sp>
        <p:nvSpPr>
          <p:cNvPr id="7" name="Rectangle 6">
            <a:extLst>
              <a:ext uri="{FF2B5EF4-FFF2-40B4-BE49-F238E27FC236}">
                <a16:creationId xmlns:a16="http://schemas.microsoft.com/office/drawing/2014/main" id="{09AE854B-A35F-2047-A3B9-2A36B8BA6238}"/>
              </a:ext>
            </a:extLst>
          </p:cNvPr>
          <p:cNvSpPr/>
          <p:nvPr userDrawn="1"/>
        </p:nvSpPr>
        <p:spPr>
          <a:xfrm>
            <a:off x="6094413" y="1292"/>
            <a:ext cx="609441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BDFB5AEE-6199-F04B-A702-A671D2F3C78C}"/>
              </a:ext>
            </a:extLst>
          </p:cNvPr>
          <p:cNvSpPr>
            <a:spLocks noGrp="1"/>
          </p:cNvSpPr>
          <p:nvPr>
            <p:ph type="body" sz="quarter" idx="10" hasCustomPrompt="1"/>
          </p:nvPr>
        </p:nvSpPr>
        <p:spPr>
          <a:xfrm>
            <a:off x="7466012" y="685800"/>
            <a:ext cx="3581399" cy="5486400"/>
          </a:xfrm>
        </p:spPr>
        <p:txBody>
          <a:bodyPr anchor="ctr">
            <a:normAutofit/>
          </a:bodyPr>
          <a:lstStyle>
            <a:lvl1pPr marL="0" indent="0" algn="r">
              <a:lnSpc>
                <a:spcPct val="120000"/>
              </a:lnSpc>
              <a:spcBef>
                <a:spcPts val="0"/>
              </a:spcBef>
              <a:buNone/>
              <a:defRPr sz="5400" b="1" i="0" baseline="0">
                <a:solidFill>
                  <a:schemeClr val="tx1"/>
                </a:solidFill>
                <a:latin typeface="Bogle Black" panose="020B0503020203060203" pitchFamily="34" charset="77"/>
              </a:defRPr>
            </a:lvl1pPr>
            <a:lvl2pPr marL="0" indent="0">
              <a:buNone/>
              <a:defRPr sz="2200">
                <a:solidFill>
                  <a:schemeClr val="bg1"/>
                </a:solidFill>
                <a:latin typeface="+mj-lt"/>
              </a:defRPr>
            </a:lvl2pPr>
          </a:lstStyle>
          <a:p>
            <a:r>
              <a:rPr lang="en-US"/>
              <a:t>This is a single thought or heading.</a:t>
            </a:r>
          </a:p>
        </p:txBody>
      </p:sp>
    </p:spTree>
    <p:extLst>
      <p:ext uri="{BB962C8B-B14F-4D97-AF65-F5344CB8AC3E}">
        <p14:creationId xmlns:p14="http://schemas.microsoft.com/office/powerpoint/2010/main" val="2910327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Thought with Image Deep Blue">
    <p:bg>
      <p:bgPr>
        <a:solidFill>
          <a:schemeClr val="tx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FA45D2C3-9099-734E-98A3-6B596B5A920A}"/>
              </a:ext>
            </a:extLst>
          </p:cNvPr>
          <p:cNvSpPr>
            <a:spLocks noGrp="1"/>
          </p:cNvSpPr>
          <p:nvPr>
            <p:ph type="body" sz="quarter" idx="10" hasCustomPrompt="1"/>
          </p:nvPr>
        </p:nvSpPr>
        <p:spPr>
          <a:xfrm>
            <a:off x="912813" y="685800"/>
            <a:ext cx="3962399" cy="5486400"/>
          </a:xfrm>
        </p:spPr>
        <p:txBody>
          <a:bodyPr anchor="ctr">
            <a:normAutofit/>
          </a:bodyPr>
          <a:lstStyle>
            <a:lvl1pPr marL="0" indent="0" algn="l">
              <a:lnSpc>
                <a:spcPct val="120000"/>
              </a:lnSpc>
              <a:spcBef>
                <a:spcPts val="0"/>
              </a:spcBef>
              <a:buNone/>
              <a:defRPr sz="5400" b="1" i="0" baseline="0">
                <a:solidFill>
                  <a:schemeClr val="bg1"/>
                </a:solidFill>
                <a:latin typeface="Bogle Black" panose="020B0503020203060203" pitchFamily="34" charset="77"/>
              </a:defRPr>
            </a:lvl1pPr>
            <a:lvl2pPr marL="0" indent="0">
              <a:buNone/>
              <a:defRPr sz="2200">
                <a:solidFill>
                  <a:schemeClr val="bg1"/>
                </a:solidFill>
                <a:latin typeface="+mj-lt"/>
              </a:defRPr>
            </a:lvl2pPr>
          </a:lstStyle>
          <a:p>
            <a:r>
              <a:rPr lang="en-US"/>
              <a:t>This is a single thought or heading.</a:t>
            </a:r>
          </a:p>
        </p:txBody>
      </p:sp>
      <p:sp>
        <p:nvSpPr>
          <p:cNvPr id="5" name="Picture Placeholder 2">
            <a:extLst>
              <a:ext uri="{FF2B5EF4-FFF2-40B4-BE49-F238E27FC236}">
                <a16:creationId xmlns:a16="http://schemas.microsoft.com/office/drawing/2014/main" id="{8149AE87-5C22-FE47-AFD9-583E8C008543}"/>
              </a:ext>
            </a:extLst>
          </p:cNvPr>
          <p:cNvSpPr>
            <a:spLocks noGrp="1"/>
          </p:cNvSpPr>
          <p:nvPr>
            <p:ph type="pic" sz="quarter" idx="11" hasCustomPrompt="1"/>
          </p:nvPr>
        </p:nvSpPr>
        <p:spPr>
          <a:xfrm>
            <a:off x="6108323" y="10886"/>
            <a:ext cx="6078914"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247761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Thought With Heading">
    <p:bg>
      <p:bgPr>
        <a:solidFill>
          <a:schemeClr val="tx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1522094" y="2667000"/>
            <a:ext cx="9144000" cy="914400"/>
          </a:xfrm>
        </p:spPr>
        <p:txBody>
          <a:bodyPr anchor="ct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sz="3200" b="1" i="0" baseline="0">
                <a:solidFill>
                  <a:schemeClr val="tx1"/>
                </a:solidFill>
                <a:latin typeface="Bogle Black" panose="020B0503020203060203" pitchFamily="34" charset="77"/>
              </a:defRPr>
            </a:lvl1pPr>
            <a:lvl2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i="1">
                <a:solidFill>
                  <a:schemeClr val="bg1"/>
                </a:solidFill>
                <a:latin typeface="Century Gothic" panose="020B0502020202020204" pitchFamily="34" charset="0"/>
              </a:defRPr>
            </a:lvl2pPr>
          </a:lstStyle>
          <a:p>
            <a:pPr lvl="0"/>
            <a:r>
              <a:rPr lang="en-US"/>
              <a:t>This is a heading.</a:t>
            </a:r>
          </a:p>
        </p:txBody>
      </p:sp>
      <p:sp>
        <p:nvSpPr>
          <p:cNvPr id="4" name="Text Placeholder 4"/>
          <p:cNvSpPr>
            <a:spLocks noGrp="1"/>
          </p:cNvSpPr>
          <p:nvPr>
            <p:ph type="body" sz="quarter" idx="11" hasCustomPrompt="1"/>
          </p:nvPr>
        </p:nvSpPr>
        <p:spPr>
          <a:xfrm>
            <a:off x="1522094" y="3581400"/>
            <a:ext cx="9144000" cy="2516235"/>
          </a:xfrm>
        </p:spPr>
        <p:txBody>
          <a:bodyPr anchor="ct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sz="4000" b="0" i="0">
                <a:solidFill>
                  <a:srgbClr val="FEFFFF"/>
                </a:solidFill>
                <a:latin typeface="Bogle Regular" charset="0"/>
              </a:defRPr>
            </a:lvl1pPr>
            <a:lvl2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i="1">
                <a:solidFill>
                  <a:schemeClr val="bg1"/>
                </a:solidFill>
                <a:latin typeface="Century Gothic" panose="020B0502020202020204" pitchFamily="34" charset="0"/>
              </a:defRPr>
            </a:lvl2pPr>
          </a:lstStyle>
          <a:p>
            <a:pPr lvl="0"/>
            <a:r>
              <a:rPr lang="en-US"/>
              <a:t>This is a single thought.</a:t>
            </a:r>
          </a:p>
        </p:txBody>
      </p:sp>
      <p:pic>
        <p:nvPicPr>
          <p:cNvPr id="5" name="Picture 4">
            <a:extLst>
              <a:ext uri="{FF2B5EF4-FFF2-40B4-BE49-F238E27FC236}">
                <a16:creationId xmlns:a16="http://schemas.microsoft.com/office/drawing/2014/main" id="{88DBD784-9E42-0F40-8270-EF5140CF6D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259905" y="-224907"/>
            <a:ext cx="1636952" cy="3232462"/>
          </a:xfrm>
          <a:prstGeom prst="rect">
            <a:avLst/>
          </a:prstGeom>
        </p:spPr>
      </p:pic>
    </p:spTree>
    <p:extLst>
      <p:ext uri="{BB962C8B-B14F-4D97-AF65-F5344CB8AC3E}">
        <p14:creationId xmlns:p14="http://schemas.microsoft.com/office/powerpoint/2010/main" val="343791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Thought With Header - White">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965623" y="1600200"/>
            <a:ext cx="7719589" cy="914400"/>
          </a:xfr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800" b="1" i="0" baseline="0">
                <a:solidFill>
                  <a:schemeClr val="tx1"/>
                </a:solidFill>
                <a:latin typeface="Bogle Black" panose="020B0503020203060203" pitchFamily="34" charset="77"/>
                <a:ea typeface="Bogle Black" panose="020B0503020203060203" pitchFamily="34" charset="77"/>
                <a:cs typeface="Bogle Black" panose="020B0503020203060203" pitchFamily="34" charset="77"/>
              </a:defRPr>
            </a:lvl1pPr>
            <a:lvl2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i="1">
                <a:solidFill>
                  <a:schemeClr val="bg1"/>
                </a:solidFill>
                <a:latin typeface="Century Gothic" panose="020B0502020202020204" pitchFamily="34" charset="0"/>
              </a:defRPr>
            </a:lvl2pPr>
          </a:lstStyle>
          <a:p>
            <a:pPr lvl="0"/>
            <a:r>
              <a:rPr lang="en-US"/>
              <a:t>This is a heading</a:t>
            </a:r>
          </a:p>
        </p:txBody>
      </p:sp>
      <p:sp>
        <p:nvSpPr>
          <p:cNvPr id="6" name="Text Placeholder 4"/>
          <p:cNvSpPr>
            <a:spLocks noGrp="1"/>
          </p:cNvSpPr>
          <p:nvPr>
            <p:ph type="body" sz="quarter" idx="11" hasCustomPrompt="1"/>
          </p:nvPr>
        </p:nvSpPr>
        <p:spPr>
          <a:xfrm>
            <a:off x="964988" y="2514600"/>
            <a:ext cx="7719589" cy="2895600"/>
          </a:xfr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4000" b="0" i="0">
                <a:solidFill>
                  <a:schemeClr val="bg1"/>
                </a:solidFill>
                <a:latin typeface="Bogle" panose="020B0503020203060203" pitchFamily="34" charset="77"/>
              </a:defRPr>
            </a:lvl1pPr>
            <a:lvl2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i="1">
                <a:solidFill>
                  <a:schemeClr val="bg1"/>
                </a:solidFill>
                <a:latin typeface="Century Gothic" panose="020B0502020202020204" pitchFamily="34" charset="0"/>
              </a:defRPr>
            </a:lvl2pPr>
          </a:lstStyle>
          <a:p>
            <a:pPr lvl="0"/>
            <a:r>
              <a:rPr lang="en-US"/>
              <a:t>This is a single thought.</a:t>
            </a:r>
          </a:p>
        </p:txBody>
      </p:sp>
      <p:pic>
        <p:nvPicPr>
          <p:cNvPr id="8" name="Picture 7">
            <a:extLst>
              <a:ext uri="{FF2B5EF4-FFF2-40B4-BE49-F238E27FC236}">
                <a16:creationId xmlns:a16="http://schemas.microsoft.com/office/drawing/2014/main" id="{F75965AC-BD2B-D749-8BB4-3E544A466B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314" t="48560" r="36092" b="32745"/>
          <a:stretch/>
        </p:blipFill>
        <p:spPr>
          <a:xfrm rot="5400000">
            <a:off x="7611484" y="1340428"/>
            <a:ext cx="6109855" cy="3733800"/>
          </a:xfrm>
          <a:prstGeom prst="rect">
            <a:avLst/>
          </a:prstGeom>
        </p:spPr>
      </p:pic>
    </p:spTree>
    <p:extLst>
      <p:ext uri="{BB962C8B-B14F-4D97-AF65-F5344CB8AC3E}">
        <p14:creationId xmlns:p14="http://schemas.microsoft.com/office/powerpoint/2010/main" val="17546770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Thought with Supporting Statement">
    <p:bg>
      <p:bgPr>
        <a:solidFill>
          <a:schemeClr val="bg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938934" y="1440872"/>
            <a:ext cx="6603278" cy="1911928"/>
          </a:xfrm>
        </p:spPr>
        <p:txBody>
          <a:bodyPr anchor="ctr">
            <a:noAutofit/>
          </a:bodyPr>
          <a:lstStyle>
            <a:lvl1pPr marL="0" indent="0" algn="l">
              <a:lnSpc>
                <a:spcPct val="100000"/>
              </a:lnSpc>
              <a:spcBef>
                <a:spcPts val="0"/>
              </a:spcBef>
              <a:buNone/>
              <a:defRPr sz="5400" b="1" i="0" baseline="0">
                <a:solidFill>
                  <a:schemeClr val="tx1"/>
                </a:solidFill>
                <a:latin typeface="Bogle Black" panose="020B0503020203060203" pitchFamily="34" charset="77"/>
              </a:defRPr>
            </a:lvl1pPr>
            <a:lvl2pPr marL="0" indent="0">
              <a:buNone/>
              <a:defRPr sz="2200">
                <a:solidFill>
                  <a:schemeClr val="bg1"/>
                </a:solidFill>
                <a:latin typeface="+mj-lt"/>
              </a:defRPr>
            </a:lvl2pPr>
          </a:lstStyle>
          <a:p>
            <a:r>
              <a:rPr lang="en-US"/>
              <a:t>This is a single thought or heading.</a:t>
            </a:r>
          </a:p>
        </p:txBody>
      </p:sp>
      <p:sp>
        <p:nvSpPr>
          <p:cNvPr id="3" name="Text Placeholder 4"/>
          <p:cNvSpPr>
            <a:spLocks noGrp="1"/>
          </p:cNvSpPr>
          <p:nvPr>
            <p:ph type="body" sz="quarter" idx="11" hasCustomPrompt="1"/>
          </p:nvPr>
        </p:nvSpPr>
        <p:spPr>
          <a:xfrm>
            <a:off x="938934" y="3505201"/>
            <a:ext cx="5333999" cy="1295400"/>
          </a:xfrm>
        </p:spPr>
        <p:txBody>
          <a:bodyPr anchor="t">
            <a:normAutofit/>
          </a:bodyPr>
          <a:lstStyle>
            <a:lvl1pPr marL="0" indent="0" algn="l">
              <a:lnSpc>
                <a:spcPct val="120000"/>
              </a:lnSpc>
              <a:spcBef>
                <a:spcPts val="0"/>
              </a:spcBef>
              <a:buNone/>
              <a:defRPr sz="3000" b="0" i="0" baseline="0">
                <a:solidFill>
                  <a:schemeClr val="bg1"/>
                </a:solidFill>
                <a:latin typeface="Bogle Regular" charset="0"/>
                <a:cs typeface="Bogle Regular" charset="0"/>
              </a:defRPr>
            </a:lvl1pPr>
            <a:lvl2pPr marL="0" indent="0">
              <a:buNone/>
              <a:defRPr sz="2200">
                <a:solidFill>
                  <a:schemeClr val="bg1"/>
                </a:solidFill>
                <a:latin typeface="+mj-lt"/>
              </a:defRPr>
            </a:lvl2pPr>
          </a:lstStyle>
          <a:p>
            <a:r>
              <a:rPr lang="en-US"/>
              <a:t>This is a supporting statement for that thought.</a:t>
            </a:r>
          </a:p>
        </p:txBody>
      </p:sp>
      <p:cxnSp>
        <p:nvCxnSpPr>
          <p:cNvPr id="4" name="Straight Connector 3"/>
          <p:cNvCxnSpPr/>
          <p:nvPr userDrawn="1"/>
        </p:nvCxnSpPr>
        <p:spPr>
          <a:xfrm flipH="1">
            <a:off x="1522412" y="3429000"/>
            <a:ext cx="9144000"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Picture Placeholder 2">
            <a:extLst>
              <a:ext uri="{FF2B5EF4-FFF2-40B4-BE49-F238E27FC236}">
                <a16:creationId xmlns:a16="http://schemas.microsoft.com/office/drawing/2014/main" id="{2BEA6556-031F-9C48-B82A-4D33937DA59A}"/>
              </a:ext>
            </a:extLst>
          </p:cNvPr>
          <p:cNvSpPr>
            <a:spLocks noGrp="1"/>
          </p:cNvSpPr>
          <p:nvPr>
            <p:ph type="pic" sz="quarter" idx="12" hasCustomPrompt="1"/>
          </p:nvPr>
        </p:nvSpPr>
        <p:spPr>
          <a:xfrm>
            <a:off x="8456612" y="0"/>
            <a:ext cx="3732212"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63705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ingle Thought with Supporting Statement">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6CFC8D68-3138-3F4D-9F3F-9C182F0EE40A}"/>
              </a:ext>
            </a:extLst>
          </p:cNvPr>
          <p:cNvSpPr>
            <a:spLocks noGrp="1"/>
          </p:cNvSpPr>
          <p:nvPr>
            <p:ph type="pic" sz="quarter" idx="12" hasCustomPrompt="1"/>
          </p:nvPr>
        </p:nvSpPr>
        <p:spPr>
          <a:xfrm>
            <a:off x="36512" y="0"/>
            <a:ext cx="5942012" cy="6858000"/>
          </a:xfrm>
        </p:spPr>
        <p:txBody>
          <a:bodyPr anchor="ctr"/>
          <a:lstStyle>
            <a:lvl1pPr marL="0" indent="0" algn="ctr">
              <a:buNone/>
              <a:defRPr/>
            </a:lvl1pPr>
          </a:lstStyle>
          <a:p>
            <a:r>
              <a:rPr lang="en-US"/>
              <a:t>Insert picture here</a:t>
            </a:r>
          </a:p>
        </p:txBody>
      </p:sp>
      <p:sp>
        <p:nvSpPr>
          <p:cNvPr id="5" name="Rectangle 4">
            <a:extLst>
              <a:ext uri="{FF2B5EF4-FFF2-40B4-BE49-F238E27FC236}">
                <a16:creationId xmlns:a16="http://schemas.microsoft.com/office/drawing/2014/main" id="{A9255E27-8E28-6141-A406-4AE4C1BC65C6}"/>
              </a:ext>
            </a:extLst>
          </p:cNvPr>
          <p:cNvSpPr/>
          <p:nvPr userDrawn="1"/>
        </p:nvSpPr>
        <p:spPr>
          <a:xfrm>
            <a:off x="6094413" y="0"/>
            <a:ext cx="60944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4">
            <a:extLst>
              <a:ext uri="{FF2B5EF4-FFF2-40B4-BE49-F238E27FC236}">
                <a16:creationId xmlns:a16="http://schemas.microsoft.com/office/drawing/2014/main" id="{52BE7024-A007-F54E-9DA5-21FA98C111DC}"/>
              </a:ext>
            </a:extLst>
          </p:cNvPr>
          <p:cNvSpPr>
            <a:spLocks noGrp="1"/>
          </p:cNvSpPr>
          <p:nvPr>
            <p:ph type="body" sz="quarter" idx="10" hasCustomPrompt="1"/>
          </p:nvPr>
        </p:nvSpPr>
        <p:spPr>
          <a:xfrm>
            <a:off x="6704012" y="1128382"/>
            <a:ext cx="4926878" cy="2292928"/>
          </a:xfrm>
        </p:spPr>
        <p:txBody>
          <a:bodyPr anchor="ctr">
            <a:noAutofit/>
          </a:bodyPr>
          <a:lstStyle>
            <a:lvl1pPr marL="0" indent="0" algn="l">
              <a:lnSpc>
                <a:spcPct val="100000"/>
              </a:lnSpc>
              <a:spcBef>
                <a:spcPts val="0"/>
              </a:spcBef>
              <a:buNone/>
              <a:defRPr sz="5400" b="1" i="0" baseline="0">
                <a:solidFill>
                  <a:schemeClr val="bg1"/>
                </a:solidFill>
                <a:latin typeface="Bogle Black" panose="020B0503020203060203" pitchFamily="34" charset="77"/>
              </a:defRPr>
            </a:lvl1pPr>
            <a:lvl2pPr marL="0" indent="0">
              <a:buNone/>
              <a:defRPr sz="2200">
                <a:solidFill>
                  <a:schemeClr val="bg1"/>
                </a:solidFill>
                <a:latin typeface="+mj-lt"/>
              </a:defRPr>
            </a:lvl2pPr>
          </a:lstStyle>
          <a:p>
            <a:r>
              <a:rPr lang="en-US"/>
              <a:t>This is a single thought or heading.</a:t>
            </a:r>
          </a:p>
        </p:txBody>
      </p:sp>
      <p:sp>
        <p:nvSpPr>
          <p:cNvPr id="13" name="Text Placeholder 4">
            <a:extLst>
              <a:ext uri="{FF2B5EF4-FFF2-40B4-BE49-F238E27FC236}">
                <a16:creationId xmlns:a16="http://schemas.microsoft.com/office/drawing/2014/main" id="{D15F13DE-072F-AE4A-8A91-7004EFB55BFE}"/>
              </a:ext>
            </a:extLst>
          </p:cNvPr>
          <p:cNvSpPr>
            <a:spLocks noGrp="1"/>
          </p:cNvSpPr>
          <p:nvPr>
            <p:ph type="body" sz="quarter" idx="11" hasCustomPrompt="1"/>
          </p:nvPr>
        </p:nvSpPr>
        <p:spPr>
          <a:xfrm>
            <a:off x="6704012" y="3733800"/>
            <a:ext cx="4926878" cy="2311978"/>
          </a:xfrm>
        </p:spPr>
        <p:txBody>
          <a:bodyPr anchor="t">
            <a:normAutofit/>
          </a:bodyPr>
          <a:lstStyle>
            <a:lvl1pPr marL="0" indent="0" algn="l">
              <a:lnSpc>
                <a:spcPct val="120000"/>
              </a:lnSpc>
              <a:spcBef>
                <a:spcPts val="0"/>
              </a:spcBef>
              <a:buNone/>
              <a:defRPr sz="3000" b="0" i="0" baseline="0">
                <a:solidFill>
                  <a:schemeClr val="tx2"/>
                </a:solidFill>
                <a:latin typeface="Bogle Regular" charset="0"/>
                <a:cs typeface="Bogle Regular" charset="0"/>
              </a:defRPr>
            </a:lvl1pPr>
            <a:lvl2pPr marL="0" indent="0">
              <a:buNone/>
              <a:defRPr sz="2200">
                <a:solidFill>
                  <a:schemeClr val="bg1"/>
                </a:solidFill>
                <a:latin typeface="+mj-lt"/>
              </a:defRPr>
            </a:lvl2pPr>
          </a:lstStyle>
          <a:p>
            <a:r>
              <a:rPr lang="en-US"/>
              <a:t>This is a supporting statement for that thought.</a:t>
            </a:r>
          </a:p>
        </p:txBody>
      </p:sp>
    </p:spTree>
    <p:extLst>
      <p:ext uri="{BB962C8B-B14F-4D97-AF65-F5344CB8AC3E}">
        <p14:creationId xmlns:p14="http://schemas.microsoft.com/office/powerpoint/2010/main" val="1582359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ingle Thought with Supporting Statement">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2341C7-12C9-E74A-913F-636888597618}"/>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3335"/>
          <a:stretch/>
        </p:blipFill>
        <p:spPr>
          <a:xfrm flipH="1">
            <a:off x="-8477" y="0"/>
            <a:ext cx="12205778" cy="6858000"/>
          </a:xfrm>
          <a:prstGeom prst="rect">
            <a:avLst/>
          </a:prstGeom>
        </p:spPr>
      </p:pic>
      <p:sp>
        <p:nvSpPr>
          <p:cNvPr id="10" name="Rectangle 9">
            <a:extLst>
              <a:ext uri="{FF2B5EF4-FFF2-40B4-BE49-F238E27FC236}">
                <a16:creationId xmlns:a16="http://schemas.microsoft.com/office/drawing/2014/main" id="{9A1014BE-D635-AF4D-92C5-7544CDDF7C92}"/>
              </a:ext>
            </a:extLst>
          </p:cNvPr>
          <p:cNvSpPr/>
          <p:nvPr userDrawn="1"/>
        </p:nvSpPr>
        <p:spPr>
          <a:xfrm>
            <a:off x="-8477" y="0"/>
            <a:ext cx="12205778" cy="6858000"/>
          </a:xfrm>
          <a:prstGeom prst="rect">
            <a:avLst/>
          </a:prstGeom>
          <a:solidFill>
            <a:schemeClr val="accent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2E204E74-1BBE-5C4A-A0BC-8ABA4CBF460C}"/>
              </a:ext>
            </a:extLst>
          </p:cNvPr>
          <p:cNvSpPr>
            <a:spLocks noGrp="1"/>
          </p:cNvSpPr>
          <p:nvPr>
            <p:ph type="body" sz="quarter" idx="10" hasCustomPrompt="1"/>
          </p:nvPr>
        </p:nvSpPr>
        <p:spPr>
          <a:xfrm>
            <a:off x="6704012" y="1128382"/>
            <a:ext cx="4926878" cy="2292928"/>
          </a:xfrm>
        </p:spPr>
        <p:txBody>
          <a:bodyPr anchor="ctr">
            <a:noAutofit/>
          </a:bodyPr>
          <a:lstStyle>
            <a:lvl1pPr marL="0" indent="0" algn="l">
              <a:lnSpc>
                <a:spcPct val="100000"/>
              </a:lnSpc>
              <a:spcBef>
                <a:spcPts val="0"/>
              </a:spcBef>
              <a:buNone/>
              <a:defRPr sz="5400" b="1" i="0" baseline="0">
                <a:solidFill>
                  <a:srgbClr val="FEFFFF"/>
                </a:solidFill>
                <a:latin typeface="Bogle Black" panose="020B0503020203060203" pitchFamily="34" charset="77"/>
              </a:defRPr>
            </a:lvl1pPr>
            <a:lvl2pPr marL="0" indent="0">
              <a:buNone/>
              <a:defRPr sz="2200">
                <a:solidFill>
                  <a:schemeClr val="bg1"/>
                </a:solidFill>
                <a:latin typeface="+mj-lt"/>
              </a:defRPr>
            </a:lvl2pPr>
          </a:lstStyle>
          <a:p>
            <a:r>
              <a:rPr lang="en-US"/>
              <a:t>This is a single thought or heading.</a:t>
            </a:r>
          </a:p>
        </p:txBody>
      </p:sp>
      <p:sp>
        <p:nvSpPr>
          <p:cNvPr id="9" name="Text Placeholder 4">
            <a:extLst>
              <a:ext uri="{FF2B5EF4-FFF2-40B4-BE49-F238E27FC236}">
                <a16:creationId xmlns:a16="http://schemas.microsoft.com/office/drawing/2014/main" id="{253B97D2-676E-5248-9241-5DE9138D169F}"/>
              </a:ext>
            </a:extLst>
          </p:cNvPr>
          <p:cNvSpPr>
            <a:spLocks noGrp="1"/>
          </p:cNvSpPr>
          <p:nvPr>
            <p:ph type="body" sz="quarter" idx="11" hasCustomPrompt="1"/>
          </p:nvPr>
        </p:nvSpPr>
        <p:spPr>
          <a:xfrm>
            <a:off x="6704012" y="3733800"/>
            <a:ext cx="4926878" cy="2311978"/>
          </a:xfrm>
        </p:spPr>
        <p:txBody>
          <a:bodyPr anchor="t">
            <a:normAutofit/>
          </a:bodyPr>
          <a:lstStyle>
            <a:lvl1pPr marL="0" indent="0" algn="l">
              <a:lnSpc>
                <a:spcPct val="120000"/>
              </a:lnSpc>
              <a:spcBef>
                <a:spcPts val="0"/>
              </a:spcBef>
              <a:buNone/>
              <a:defRPr sz="3000" b="0" i="0" baseline="0">
                <a:solidFill>
                  <a:srgbClr val="FEFFFF"/>
                </a:solidFill>
                <a:latin typeface="Bogle Regular" charset="0"/>
                <a:cs typeface="Bogle Regular" charset="0"/>
              </a:defRPr>
            </a:lvl1pPr>
            <a:lvl2pPr marL="0" indent="0">
              <a:buNone/>
              <a:defRPr sz="2200">
                <a:solidFill>
                  <a:schemeClr val="bg1"/>
                </a:solidFill>
                <a:latin typeface="+mj-lt"/>
              </a:defRPr>
            </a:lvl2pPr>
          </a:lstStyle>
          <a:p>
            <a:r>
              <a:rPr lang="en-US"/>
              <a:t>This is a supporting statement for that thought.</a:t>
            </a:r>
          </a:p>
        </p:txBody>
      </p:sp>
    </p:spTree>
    <p:extLst>
      <p:ext uri="{BB962C8B-B14F-4D97-AF65-F5344CB8AC3E}">
        <p14:creationId xmlns:p14="http://schemas.microsoft.com/office/powerpoint/2010/main" val="29271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ark Title Slide - White">
    <p:bg>
      <p:bgPr>
        <a:solidFill>
          <a:schemeClr val="tx2"/>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2B185AD-C294-D848-845D-FBBA0BE9B60D}"/>
              </a:ext>
            </a:extLst>
          </p:cNvPr>
          <p:cNvSpPr>
            <a:spLocks noGrp="1"/>
          </p:cNvSpPr>
          <p:nvPr>
            <p:ph type="body" sz="quarter" idx="10" hasCustomPrompt="1"/>
          </p:nvPr>
        </p:nvSpPr>
        <p:spPr>
          <a:xfrm>
            <a:off x="912813" y="2209800"/>
            <a:ext cx="7617794" cy="1295400"/>
          </a:xfrm>
        </p:spPr>
        <p:txBody>
          <a:bodyPr anchor="ctr">
            <a:normAutofit/>
          </a:bodyPr>
          <a:lstStyle>
            <a:lvl1pPr marL="0" indent="0" algn="l">
              <a:buNone/>
              <a:defRPr sz="8000" b="1" i="0" baseline="0">
                <a:solidFill>
                  <a:schemeClr val="tx1"/>
                </a:solidFill>
                <a:latin typeface="Bogle Black" panose="020B0503020203060203" pitchFamily="34" charset="77"/>
              </a:defRPr>
            </a:lvl1pPr>
            <a:lvl2pPr marL="0" indent="0" algn="l">
              <a:buNone/>
              <a:defRPr sz="4000" b="1" i="0">
                <a:solidFill>
                  <a:schemeClr val="tx1"/>
                </a:solidFill>
                <a:latin typeface="Bogle" panose="020B0503020203060203" pitchFamily="34" charset="77"/>
              </a:defRPr>
            </a:lvl2pPr>
          </a:lstStyle>
          <a:p>
            <a:pPr lvl="0"/>
            <a:r>
              <a:rPr lang="en-US"/>
              <a:t>This is your title.</a:t>
            </a:r>
          </a:p>
        </p:txBody>
      </p:sp>
      <p:sp>
        <p:nvSpPr>
          <p:cNvPr id="13" name="Text Placeholder 4">
            <a:extLst>
              <a:ext uri="{FF2B5EF4-FFF2-40B4-BE49-F238E27FC236}">
                <a16:creationId xmlns:a16="http://schemas.microsoft.com/office/drawing/2014/main" id="{1F00BB82-3432-234F-8B14-C78D741B0D5C}"/>
              </a:ext>
            </a:extLst>
          </p:cNvPr>
          <p:cNvSpPr>
            <a:spLocks noGrp="1"/>
          </p:cNvSpPr>
          <p:nvPr>
            <p:ph type="body" sz="quarter" idx="11" hasCustomPrompt="1"/>
          </p:nvPr>
        </p:nvSpPr>
        <p:spPr>
          <a:xfrm>
            <a:off x="912813" y="3712779"/>
            <a:ext cx="7617794" cy="783021"/>
          </a:xfrm>
        </p:spPr>
        <p:txBody>
          <a:bodyPr anchor="ctr">
            <a:normAutofit/>
          </a:bodyPr>
          <a:lstStyle>
            <a:lvl1pPr marL="0" indent="0" algn="l">
              <a:buNone/>
              <a:defRPr sz="8000" b="1" i="0" baseline="0">
                <a:solidFill>
                  <a:schemeClr val="accent4"/>
                </a:solidFill>
                <a:latin typeface="Bogle Black" panose="020B0503020203060203" pitchFamily="34" charset="77"/>
              </a:defRPr>
            </a:lvl1pPr>
            <a:lvl2pPr marL="0" indent="0" algn="l">
              <a:buNone/>
              <a:defRPr sz="4000" b="1" i="0">
                <a:solidFill>
                  <a:schemeClr val="accent4"/>
                </a:solidFill>
                <a:latin typeface="Bogle" panose="020B0503020203060203" pitchFamily="34" charset="77"/>
              </a:defRPr>
            </a:lvl2pPr>
          </a:lstStyle>
          <a:p>
            <a:pPr lvl="1"/>
            <a:r>
              <a:rPr lang="en-US"/>
              <a:t>This is your subtitle.</a:t>
            </a:r>
          </a:p>
        </p:txBody>
      </p:sp>
      <p:pic>
        <p:nvPicPr>
          <p:cNvPr id="14" name="Picture 13">
            <a:extLst>
              <a:ext uri="{FF2B5EF4-FFF2-40B4-BE49-F238E27FC236}">
                <a16:creationId xmlns:a16="http://schemas.microsoft.com/office/drawing/2014/main" id="{3EA48E39-DEE9-224F-8F78-C6613B0DCE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4812" y="685320"/>
            <a:ext cx="2740024" cy="5410680"/>
          </a:xfrm>
          <a:prstGeom prst="rect">
            <a:avLst/>
          </a:prstGeom>
        </p:spPr>
      </p:pic>
    </p:spTree>
    <p:extLst>
      <p:ext uri="{BB962C8B-B14F-4D97-AF65-F5344CB8AC3E}">
        <p14:creationId xmlns:p14="http://schemas.microsoft.com/office/powerpoint/2010/main" val="2816826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ingle Thought with Supporting Paragraph">
    <p:bg>
      <p:bgPr>
        <a:solidFill>
          <a:schemeClr val="bg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925080" y="685800"/>
            <a:ext cx="9144000" cy="1371600"/>
          </a:xfrm>
        </p:spPr>
        <p:txBody>
          <a:bodyPr anchor="b">
            <a:normAutofit/>
          </a:bodyPr>
          <a:lstStyle>
            <a:lvl1pPr marL="0" indent="0" algn="l">
              <a:lnSpc>
                <a:spcPct val="120000"/>
              </a:lnSpc>
              <a:spcBef>
                <a:spcPts val="0"/>
              </a:spcBef>
              <a:buNone/>
              <a:defRPr sz="4000" b="1" i="0" baseline="0">
                <a:solidFill>
                  <a:schemeClr val="bg1"/>
                </a:solidFill>
                <a:latin typeface="Bogle Black" panose="020B0503020203060203" pitchFamily="34" charset="77"/>
              </a:defRPr>
            </a:lvl1pPr>
            <a:lvl2pPr marL="0" indent="0">
              <a:buNone/>
              <a:defRPr sz="2200">
                <a:solidFill>
                  <a:schemeClr val="bg1"/>
                </a:solidFill>
                <a:latin typeface="+mj-lt"/>
              </a:defRPr>
            </a:lvl2pPr>
          </a:lstStyle>
          <a:p>
            <a:pPr lvl="0"/>
            <a:r>
              <a:rPr lang="en-US"/>
              <a:t>This is a single thought or heading.</a:t>
            </a:r>
          </a:p>
        </p:txBody>
      </p:sp>
      <p:cxnSp>
        <p:nvCxnSpPr>
          <p:cNvPr id="3" name="Straight Connector 2"/>
          <p:cNvCxnSpPr/>
          <p:nvPr userDrawn="1"/>
        </p:nvCxnSpPr>
        <p:spPr>
          <a:xfrm flipH="1">
            <a:off x="925079" y="2324100"/>
            <a:ext cx="9144000"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1" hasCustomPrompt="1"/>
          </p:nvPr>
        </p:nvSpPr>
        <p:spPr>
          <a:xfrm>
            <a:off x="925080" y="2590800"/>
            <a:ext cx="9144000" cy="3581400"/>
          </a:xfrm>
        </p:spPr>
        <p:txBody>
          <a:bodyPr anchor="ctr">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baseline="0">
                <a:solidFill>
                  <a:schemeClr val="tx2"/>
                </a:solidFill>
                <a:latin typeface="Bogle Regular" charset="0"/>
                <a:cs typeface="Bogle Regular" charset="0"/>
              </a:defRPr>
            </a:lvl1pPr>
            <a:lvl2pPr marL="0" indent="0">
              <a:buNone/>
              <a:defRPr sz="220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This is a paragraph of supporting statements for that thought.</a:t>
            </a:r>
          </a:p>
        </p:txBody>
      </p:sp>
    </p:spTree>
    <p:extLst>
      <p:ext uri="{BB962C8B-B14F-4D97-AF65-F5344CB8AC3E}">
        <p14:creationId xmlns:p14="http://schemas.microsoft.com/office/powerpoint/2010/main" val="4202749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ingle Thought with Supporting Paragraph">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912812" y="762000"/>
            <a:ext cx="4648200" cy="1371600"/>
          </a:xfrm>
        </p:spPr>
        <p:txBody>
          <a:bodyPr anchor="b">
            <a:normAutofit/>
          </a:bodyPr>
          <a:lstStyle>
            <a:lvl1pPr marL="0" indent="0" algn="l">
              <a:lnSpc>
                <a:spcPct val="120000"/>
              </a:lnSpc>
              <a:spcBef>
                <a:spcPts val="0"/>
              </a:spcBef>
              <a:buNone/>
              <a:defRPr sz="4000" b="1" i="0" baseline="0">
                <a:solidFill>
                  <a:schemeClr val="tx1"/>
                </a:solidFill>
                <a:latin typeface="Bogle Black" panose="020B0503020203060203" pitchFamily="34" charset="77"/>
              </a:defRPr>
            </a:lvl1pPr>
            <a:lvl2pPr marL="0" indent="0">
              <a:buNone/>
              <a:defRPr sz="2200">
                <a:solidFill>
                  <a:schemeClr val="bg1"/>
                </a:solidFill>
                <a:latin typeface="+mj-lt"/>
              </a:defRPr>
            </a:lvl2pPr>
          </a:lstStyle>
          <a:p>
            <a:pPr lvl="0"/>
            <a:r>
              <a:rPr lang="en-US"/>
              <a:t>This is a single thought or heading.</a:t>
            </a:r>
          </a:p>
        </p:txBody>
      </p:sp>
      <p:sp>
        <p:nvSpPr>
          <p:cNvPr id="5" name="Text Placeholder 4"/>
          <p:cNvSpPr>
            <a:spLocks noGrp="1"/>
          </p:cNvSpPr>
          <p:nvPr>
            <p:ph type="body" sz="quarter" idx="11" hasCustomPrompt="1"/>
          </p:nvPr>
        </p:nvSpPr>
        <p:spPr>
          <a:xfrm>
            <a:off x="5942012" y="762000"/>
            <a:ext cx="5486400" cy="5410200"/>
          </a:xfrm>
        </p:spPr>
        <p:txBody>
          <a:bodyPr anchor="t">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baseline="0">
                <a:solidFill>
                  <a:srgbClr val="FEFFFF"/>
                </a:solidFill>
                <a:latin typeface="Bogle Regular" charset="0"/>
                <a:cs typeface="Bogle Regular" charset="0"/>
              </a:defRPr>
            </a:lvl1pPr>
            <a:lvl2pPr marL="0" indent="0">
              <a:buNone/>
              <a:defRPr sz="220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This is a paragraph of supporting statements for that thought.</a:t>
            </a:r>
          </a:p>
        </p:txBody>
      </p:sp>
    </p:spTree>
    <p:extLst>
      <p:ext uri="{BB962C8B-B14F-4D97-AF65-F5344CB8AC3E}">
        <p14:creationId xmlns:p14="http://schemas.microsoft.com/office/powerpoint/2010/main" val="4194423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ingle Thought with Supporting Paragraph">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E9ACA3-6ECD-FB46-B74B-0B5181F62642}"/>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21268" b="24399"/>
          <a:stretch/>
        </p:blipFill>
        <p:spPr>
          <a:xfrm>
            <a:off x="1" y="10391"/>
            <a:ext cx="12188824" cy="3725195"/>
          </a:xfrm>
          <a:prstGeom prst="rect">
            <a:avLst/>
          </a:prstGeom>
        </p:spPr>
      </p:pic>
      <p:sp>
        <p:nvSpPr>
          <p:cNvPr id="8" name="Rectangle 7">
            <a:extLst>
              <a:ext uri="{FF2B5EF4-FFF2-40B4-BE49-F238E27FC236}">
                <a16:creationId xmlns:a16="http://schemas.microsoft.com/office/drawing/2014/main" id="{8F17D9ED-85CB-9E42-BFA6-8A58758DB03C}"/>
              </a:ext>
            </a:extLst>
          </p:cNvPr>
          <p:cNvSpPr/>
          <p:nvPr userDrawn="1"/>
        </p:nvSpPr>
        <p:spPr>
          <a:xfrm>
            <a:off x="1" y="-5141"/>
            <a:ext cx="12188825" cy="374072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904C9B75-171D-FF44-9C8D-C49C017FBBDA}"/>
              </a:ext>
            </a:extLst>
          </p:cNvPr>
          <p:cNvSpPr>
            <a:spLocks noGrp="1"/>
          </p:cNvSpPr>
          <p:nvPr>
            <p:ph type="body" sz="quarter" idx="10" hasCustomPrompt="1"/>
          </p:nvPr>
        </p:nvSpPr>
        <p:spPr>
          <a:xfrm>
            <a:off x="912813" y="4048991"/>
            <a:ext cx="9144000" cy="685800"/>
          </a:xfrm>
        </p:spPr>
        <p:txBody>
          <a:bodyPr anchor="b">
            <a:normAutofit/>
          </a:bodyPr>
          <a:lstStyle>
            <a:lvl1pPr marL="0" indent="0" algn="l">
              <a:lnSpc>
                <a:spcPct val="120000"/>
              </a:lnSpc>
              <a:spcBef>
                <a:spcPts val="0"/>
              </a:spcBef>
              <a:buNone/>
              <a:defRPr sz="4000" b="1" i="0" baseline="0">
                <a:solidFill>
                  <a:schemeClr val="bg1"/>
                </a:solidFill>
                <a:latin typeface="Bogle Black" panose="020B0503020203060203" pitchFamily="34" charset="77"/>
              </a:defRPr>
            </a:lvl1pPr>
            <a:lvl2pPr marL="0" indent="0">
              <a:buNone/>
              <a:defRPr sz="2200">
                <a:solidFill>
                  <a:schemeClr val="bg1"/>
                </a:solidFill>
                <a:latin typeface="+mj-lt"/>
              </a:defRPr>
            </a:lvl2pPr>
          </a:lstStyle>
          <a:p>
            <a:pPr lvl="0"/>
            <a:r>
              <a:rPr lang="en-US"/>
              <a:t>This is a single thought or heading.</a:t>
            </a:r>
          </a:p>
        </p:txBody>
      </p:sp>
      <p:sp>
        <p:nvSpPr>
          <p:cNvPr id="10" name="Text Placeholder 4">
            <a:extLst>
              <a:ext uri="{FF2B5EF4-FFF2-40B4-BE49-F238E27FC236}">
                <a16:creationId xmlns:a16="http://schemas.microsoft.com/office/drawing/2014/main" id="{C7EE262B-9EBA-1A4B-BFAA-358E600A81FC}"/>
              </a:ext>
            </a:extLst>
          </p:cNvPr>
          <p:cNvSpPr>
            <a:spLocks noGrp="1"/>
          </p:cNvSpPr>
          <p:nvPr>
            <p:ph type="body" sz="quarter" idx="11" hasCustomPrompt="1"/>
          </p:nvPr>
        </p:nvSpPr>
        <p:spPr>
          <a:xfrm>
            <a:off x="912813" y="4953000"/>
            <a:ext cx="9144000" cy="1600200"/>
          </a:xfrm>
        </p:spPr>
        <p:txBody>
          <a:bodyPr anchor="ctr">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2000" b="0" i="0" baseline="0">
                <a:solidFill>
                  <a:srgbClr val="FEFFFF"/>
                </a:solidFill>
                <a:latin typeface="Bogle Regular" charset="0"/>
                <a:cs typeface="Bogle Regular" charset="0"/>
              </a:defRPr>
            </a:lvl1pPr>
            <a:lvl2pPr marL="0" indent="0">
              <a:buNone/>
              <a:defRPr sz="220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a:t>
            </a:r>
          </a:p>
        </p:txBody>
      </p:sp>
    </p:spTree>
    <p:extLst>
      <p:ext uri="{BB962C8B-B14F-4D97-AF65-F5344CB8AC3E}">
        <p14:creationId xmlns:p14="http://schemas.microsoft.com/office/powerpoint/2010/main" val="872916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ingle Thought with Supporting Paragraph">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912813" y="4048991"/>
            <a:ext cx="9144000" cy="685800"/>
          </a:xfrm>
        </p:spPr>
        <p:txBody>
          <a:bodyPr anchor="b">
            <a:normAutofit/>
          </a:bodyPr>
          <a:lstStyle>
            <a:lvl1pPr marL="0" indent="0" algn="l">
              <a:lnSpc>
                <a:spcPct val="120000"/>
              </a:lnSpc>
              <a:spcBef>
                <a:spcPts val="0"/>
              </a:spcBef>
              <a:buNone/>
              <a:defRPr sz="4000" b="1" i="0" baseline="0">
                <a:solidFill>
                  <a:schemeClr val="tx1"/>
                </a:solidFill>
                <a:latin typeface="Bogle Black" panose="020B0503020203060203" pitchFamily="34" charset="77"/>
              </a:defRPr>
            </a:lvl1pPr>
            <a:lvl2pPr marL="0" indent="0">
              <a:buNone/>
              <a:defRPr sz="2200">
                <a:solidFill>
                  <a:schemeClr val="bg1"/>
                </a:solidFill>
                <a:latin typeface="+mj-lt"/>
              </a:defRPr>
            </a:lvl2pPr>
          </a:lstStyle>
          <a:p>
            <a:pPr lvl="0"/>
            <a:r>
              <a:rPr lang="en-US"/>
              <a:t>This is a single thought or heading.</a:t>
            </a:r>
          </a:p>
        </p:txBody>
      </p:sp>
      <p:sp>
        <p:nvSpPr>
          <p:cNvPr id="5" name="Text Placeholder 4"/>
          <p:cNvSpPr>
            <a:spLocks noGrp="1"/>
          </p:cNvSpPr>
          <p:nvPr>
            <p:ph type="body" sz="quarter" idx="11" hasCustomPrompt="1"/>
          </p:nvPr>
        </p:nvSpPr>
        <p:spPr>
          <a:xfrm>
            <a:off x="912813" y="4953000"/>
            <a:ext cx="9144000" cy="1600200"/>
          </a:xfrm>
        </p:spPr>
        <p:txBody>
          <a:bodyPr anchor="ctr">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2000" b="0" i="0" baseline="0">
                <a:solidFill>
                  <a:srgbClr val="FEFFFF"/>
                </a:solidFill>
                <a:latin typeface="Bogle Regular" charset="0"/>
                <a:cs typeface="Bogle Regular" charset="0"/>
              </a:defRPr>
            </a:lvl1pPr>
            <a:lvl2pPr marL="0" indent="0">
              <a:buNone/>
              <a:defRPr sz="2200">
                <a:solidFill>
                  <a:schemeClr val="bg1"/>
                </a:solidFill>
                <a:latin typeface="+mj-lt"/>
              </a:defRPr>
            </a:lvl2pPr>
          </a:lstStyle>
          <a:p>
            <a:r>
              <a:rPr lang="en-US"/>
              <a:t>This is a paragraph of supporting statements for that thought. This is a paragraph of supporting statements for that thought. This is a paragraph of supporting statements for that thought. </a:t>
            </a:r>
          </a:p>
        </p:txBody>
      </p:sp>
      <p:pic>
        <p:nvPicPr>
          <p:cNvPr id="8" name="Picture 7">
            <a:extLst>
              <a:ext uri="{FF2B5EF4-FFF2-40B4-BE49-F238E27FC236}">
                <a16:creationId xmlns:a16="http://schemas.microsoft.com/office/drawing/2014/main" id="{B486447C-9195-5A45-BF3E-20C894CD6F2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l="121" t="28724" r="-121" b="18703"/>
          <a:stretch/>
        </p:blipFill>
        <p:spPr>
          <a:xfrm>
            <a:off x="0" y="0"/>
            <a:ext cx="12218950" cy="3733801"/>
          </a:xfrm>
          <a:prstGeom prst="rect">
            <a:avLst/>
          </a:prstGeom>
        </p:spPr>
      </p:pic>
      <p:sp>
        <p:nvSpPr>
          <p:cNvPr id="11" name="Rectangle 10">
            <a:extLst>
              <a:ext uri="{FF2B5EF4-FFF2-40B4-BE49-F238E27FC236}">
                <a16:creationId xmlns:a16="http://schemas.microsoft.com/office/drawing/2014/main" id="{E3410F8C-5244-EA46-ADEB-3D23B191164B}"/>
              </a:ext>
            </a:extLst>
          </p:cNvPr>
          <p:cNvSpPr/>
          <p:nvPr userDrawn="1"/>
        </p:nvSpPr>
        <p:spPr>
          <a:xfrm>
            <a:off x="0" y="-6926"/>
            <a:ext cx="12203887" cy="3740727"/>
          </a:xfrm>
          <a:prstGeom prst="rect">
            <a:avLst/>
          </a:prstGeom>
          <a:solidFill>
            <a:schemeClr val="accent3">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243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ed List - Whit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912812" y="0"/>
            <a:ext cx="3505200" cy="6858000"/>
          </a:xfrm>
        </p:spPr>
        <p:txBody>
          <a:bodyPr anchor="ctr">
            <a:normAutofit/>
          </a:bodyPr>
          <a:lstStyle>
            <a:lvl1pPr marL="0" indent="0" algn="l">
              <a:lnSpc>
                <a:spcPct val="120000"/>
              </a:lnSpc>
              <a:spcBef>
                <a:spcPts val="0"/>
              </a:spcBef>
              <a:buNone/>
              <a:defRPr sz="4000" b="1" i="0">
                <a:solidFill>
                  <a:schemeClr val="bg1"/>
                </a:solidFill>
                <a:latin typeface="Bogle Black" panose="020B0503020203060203"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10" name="Text Placeholder 8"/>
          <p:cNvSpPr>
            <a:spLocks noGrp="1"/>
          </p:cNvSpPr>
          <p:nvPr>
            <p:ph type="body" sz="quarter" idx="11" hasCustomPrompt="1"/>
          </p:nvPr>
        </p:nvSpPr>
        <p:spPr>
          <a:xfrm>
            <a:off x="5027612" y="0"/>
            <a:ext cx="6958066" cy="6858000"/>
          </a:xfrm>
        </p:spPr>
        <p:txBody>
          <a:bodyPr lIns="365760" anchor="ctr">
            <a:normAutofit/>
          </a:bodyPr>
          <a:lstStyle>
            <a:lvl1pPr marL="457200" marR="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sz="2500" b="0" i="0" baseline="0">
                <a:solidFill>
                  <a:srgbClr val="FEFFFF"/>
                </a:solidFill>
                <a:latin typeface="Bogle Regular" charset="0"/>
                <a:cs typeface="Bogle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point number one.</a:t>
            </a:r>
          </a:p>
          <a:p>
            <a:pPr marL="457200" marR="0" lvl="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a:pPr>
            <a:r>
              <a:rPr lang="en-US"/>
              <a:t>This is point number two.</a:t>
            </a:r>
          </a:p>
          <a:p>
            <a:pPr marL="457200" marR="0" lvl="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a:pPr>
            <a:r>
              <a:rPr lang="en-US"/>
              <a:t>This is point number three.</a:t>
            </a:r>
          </a:p>
          <a:p>
            <a:pPr marL="457200" marR="0" lvl="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a:pPr>
            <a:r>
              <a:rPr lang="en-US"/>
              <a:t>This is point number four.</a:t>
            </a:r>
          </a:p>
        </p:txBody>
      </p:sp>
    </p:spTree>
    <p:extLst>
      <p:ext uri="{BB962C8B-B14F-4D97-AF65-F5344CB8AC3E}">
        <p14:creationId xmlns:p14="http://schemas.microsoft.com/office/powerpoint/2010/main" val="15926683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ed List - Blue">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4329020"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hasCustomPrompt="1"/>
          </p:nvPr>
        </p:nvSpPr>
        <p:spPr>
          <a:xfrm>
            <a:off x="912812" y="0"/>
            <a:ext cx="3048555" cy="6858000"/>
          </a:xfrm>
        </p:spPr>
        <p:txBody>
          <a:bodyPr anchor="ctr">
            <a:normAutofit/>
          </a:bodyPr>
          <a:lstStyle>
            <a:lvl1pPr marL="0" indent="0" algn="l">
              <a:lnSpc>
                <a:spcPct val="120000"/>
              </a:lnSpc>
              <a:spcBef>
                <a:spcPts val="0"/>
              </a:spcBef>
              <a:buNone/>
              <a:defRPr sz="4000" b="1" i="0">
                <a:solidFill>
                  <a:schemeClr val="tx1"/>
                </a:solidFill>
                <a:latin typeface="Bogle Black" panose="020B0503020203060203"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6" name="Text Placeholder 8">
            <a:extLst>
              <a:ext uri="{FF2B5EF4-FFF2-40B4-BE49-F238E27FC236}">
                <a16:creationId xmlns:a16="http://schemas.microsoft.com/office/drawing/2014/main" id="{9A916493-E421-5E40-AFBF-940581D9B7F0}"/>
              </a:ext>
            </a:extLst>
          </p:cNvPr>
          <p:cNvSpPr>
            <a:spLocks noGrp="1"/>
          </p:cNvSpPr>
          <p:nvPr>
            <p:ph type="body" sz="quarter" idx="11" hasCustomPrompt="1"/>
          </p:nvPr>
        </p:nvSpPr>
        <p:spPr>
          <a:xfrm>
            <a:off x="5027612" y="0"/>
            <a:ext cx="6958066" cy="6858000"/>
          </a:xfrm>
        </p:spPr>
        <p:txBody>
          <a:bodyPr lIns="365760" anchor="ctr">
            <a:normAutofit/>
          </a:bodyPr>
          <a:lstStyle>
            <a:lvl1pPr marL="457200" marR="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sz="2500" b="0" i="0" baseline="0">
                <a:solidFill>
                  <a:srgbClr val="FEFFFF"/>
                </a:solidFill>
                <a:latin typeface="Bogle Regular" charset="0"/>
                <a:cs typeface="Bogle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point number one.</a:t>
            </a:r>
          </a:p>
          <a:p>
            <a:pPr marL="457200" marR="0" lvl="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a:pPr>
            <a:r>
              <a:rPr lang="en-US"/>
              <a:t>This is point number two.</a:t>
            </a:r>
          </a:p>
          <a:p>
            <a:pPr marL="457200" marR="0" lvl="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a:pPr>
            <a:r>
              <a:rPr lang="en-US"/>
              <a:t>This is point number three.</a:t>
            </a:r>
          </a:p>
          <a:p>
            <a:pPr marL="457200" marR="0" lvl="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a:pPr>
            <a:r>
              <a:rPr lang="en-US"/>
              <a:t>This is point number four.</a:t>
            </a:r>
          </a:p>
        </p:txBody>
      </p:sp>
    </p:spTree>
    <p:extLst>
      <p:ext uri="{BB962C8B-B14F-4D97-AF65-F5344CB8AC3E}">
        <p14:creationId xmlns:p14="http://schemas.microsoft.com/office/powerpoint/2010/main" val="1566952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ulleted List with image - lightblue">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379412" y="533400"/>
            <a:ext cx="6172200" cy="1981200"/>
          </a:xfrm>
        </p:spPr>
        <p:txBody>
          <a:bodyPr anchor="ctr">
            <a:normAutofit/>
          </a:bodyPr>
          <a:lstStyle>
            <a:lvl1pPr marL="0" indent="0" algn="l">
              <a:lnSpc>
                <a:spcPct val="120000"/>
              </a:lnSpc>
              <a:spcBef>
                <a:spcPts val="0"/>
              </a:spcBef>
              <a:buNone/>
              <a:defRPr sz="4400" b="1" i="0">
                <a:solidFill>
                  <a:schemeClr val="tx1"/>
                </a:solidFill>
                <a:latin typeface="Bogle Black" panose="020B0503020203060203"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10" name="Text Placeholder 8"/>
          <p:cNvSpPr>
            <a:spLocks noGrp="1"/>
          </p:cNvSpPr>
          <p:nvPr>
            <p:ph type="body" sz="quarter" idx="11" hasCustomPrompt="1"/>
          </p:nvPr>
        </p:nvSpPr>
        <p:spPr>
          <a:xfrm>
            <a:off x="390524" y="3124200"/>
            <a:ext cx="4484688" cy="2819400"/>
          </a:xfrm>
        </p:spPr>
        <p:txBody>
          <a:bodyPr anchor="t" anchorCtr="0">
            <a:normAutofit/>
          </a:bodyPr>
          <a:lstStyle>
            <a:lvl1pPr marL="457200" marR="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sz="2500" b="0" i="0" baseline="0">
                <a:solidFill>
                  <a:schemeClr val="tx2"/>
                </a:solidFill>
                <a:latin typeface="Bogle Regular" charset="0"/>
                <a:cs typeface="Bogle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point number one.</a:t>
            </a:r>
          </a:p>
          <a:p>
            <a:pPr marL="457200" marR="0" lvl="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a:pPr>
            <a:r>
              <a:rPr lang="en-US"/>
              <a:t>This is point number two.</a:t>
            </a:r>
          </a:p>
          <a:p>
            <a:pPr marL="457200" marR="0" lvl="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a:pPr>
            <a:r>
              <a:rPr lang="en-US"/>
              <a:t>This is point number three.</a:t>
            </a:r>
          </a:p>
          <a:p>
            <a:pPr marL="457200" marR="0" lvl="0" indent="-45720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a:pPr>
            <a:r>
              <a:rPr lang="en-US"/>
              <a:t>This is point number four.</a:t>
            </a:r>
          </a:p>
        </p:txBody>
      </p:sp>
      <p:pic>
        <p:nvPicPr>
          <p:cNvPr id="11" name="Picture 10">
            <a:extLst>
              <a:ext uri="{FF2B5EF4-FFF2-40B4-BE49-F238E27FC236}">
                <a16:creationId xmlns:a16="http://schemas.microsoft.com/office/drawing/2014/main" id="{CC8577D6-411F-464F-A5A2-A69D25472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8612" y="1209090"/>
            <a:ext cx="6383187" cy="4353510"/>
          </a:xfrm>
          <a:prstGeom prst="rect">
            <a:avLst/>
          </a:prstGeom>
        </p:spPr>
      </p:pic>
    </p:spTree>
    <p:extLst>
      <p:ext uri="{BB962C8B-B14F-4D97-AF65-F5344CB8AC3E}">
        <p14:creationId xmlns:p14="http://schemas.microsoft.com/office/powerpoint/2010/main" val="3074304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Thoughts - Blue">
    <p:bg>
      <p:bgPr>
        <a:solidFill>
          <a:schemeClr val="bg2"/>
        </a:solidFill>
        <a:effectLst/>
      </p:bgPr>
    </p:bg>
    <p:spTree>
      <p:nvGrpSpPr>
        <p:cNvPr id="1" name=""/>
        <p:cNvGrpSpPr/>
        <p:nvPr/>
      </p:nvGrpSpPr>
      <p:grpSpPr>
        <a:xfrm>
          <a:off x="0" y="0"/>
          <a:ext cx="0" cy="0"/>
          <a:chOff x="0" y="0"/>
          <a:chExt cx="0" cy="0"/>
        </a:xfrm>
      </p:grpSpPr>
      <p:sp>
        <p:nvSpPr>
          <p:cNvPr id="8" name="Text Placeholder 8"/>
          <p:cNvSpPr>
            <a:spLocks noGrp="1"/>
          </p:cNvSpPr>
          <p:nvPr>
            <p:ph type="body" sz="quarter" idx="11" hasCustomPrompt="1"/>
          </p:nvPr>
        </p:nvSpPr>
        <p:spPr>
          <a:xfrm>
            <a:off x="6399133" y="1839035"/>
            <a:ext cx="5484971" cy="4114801"/>
          </a:xfrm>
        </p:spPr>
        <p:txBody>
          <a:bodyPr anchor="t">
            <a:normAutofit/>
          </a:bodyPr>
          <a:lstStyle>
            <a:lvl1pPr marL="0" marR="0" indent="0" algn="ctr" defTabSz="914400" rtl="0" eaLnBrk="1" fontAlgn="auto" latinLnBrk="0" hangingPunct="1">
              <a:lnSpc>
                <a:spcPct val="120000"/>
              </a:lnSpc>
              <a:spcBef>
                <a:spcPts val="0"/>
              </a:spcBef>
              <a:spcAft>
                <a:spcPts val="1200"/>
              </a:spcAft>
              <a:buClrTx/>
              <a:buSzTx/>
              <a:buFont typeface="Arial" panose="020B0604020202020204" pitchFamily="34" charset="0"/>
              <a:buNone/>
              <a:tabLst/>
              <a:defRPr sz="4000" b="1" i="0">
                <a:solidFill>
                  <a:schemeClr val="tx1"/>
                </a:solidFill>
                <a:latin typeface="Bogle Regular" charset="0"/>
              </a:defRPr>
            </a:lvl1pPr>
            <a:lvl2pPr marL="0" indent="0" algn="ctr">
              <a:lnSpc>
                <a:spcPct val="120000"/>
              </a:lnSpc>
              <a:spcBef>
                <a:spcPts val="0"/>
              </a:spcBef>
              <a:spcAft>
                <a:spcPts val="900"/>
              </a:spcAft>
              <a:buFont typeface="Arial" panose="020B0604020202020204" pitchFamily="34" charset="0"/>
              <a:buNone/>
              <a:defRPr sz="2000" baseline="0">
                <a:solidFill>
                  <a:schemeClr val="tx2"/>
                </a:solidFill>
              </a:defRPr>
            </a:lvl2pPr>
            <a:lvl3pPr marL="914400" indent="0">
              <a:buNone/>
              <a:defRPr/>
            </a:lvl3pPr>
            <a:lvl4pPr marL="1371600" indent="0">
              <a:buNone/>
              <a:defRPr/>
            </a:lvl4pPr>
            <a:lvl5pPr marL="1828800" indent="0">
              <a:buNone/>
              <a:defRPr/>
            </a:lvl5pPr>
          </a:lstStyle>
          <a:p>
            <a:pPr lvl="0"/>
            <a:r>
              <a:rPr lang="en-US"/>
              <a:t>This is your second thought.</a:t>
            </a:r>
          </a:p>
          <a:p>
            <a:pPr lvl="1"/>
            <a:r>
              <a:rPr lang="en-US"/>
              <a:t>This is a supporting statement or paragraph.</a:t>
            </a:r>
          </a:p>
        </p:txBody>
      </p:sp>
      <p:cxnSp>
        <p:nvCxnSpPr>
          <p:cNvPr id="7" name="Straight Connector 6"/>
          <p:cNvCxnSpPr/>
          <p:nvPr userDrawn="1"/>
        </p:nvCxnSpPr>
        <p:spPr>
          <a:xfrm>
            <a:off x="6088275"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 Placeholder 8"/>
          <p:cNvSpPr>
            <a:spLocks noGrp="1"/>
          </p:cNvSpPr>
          <p:nvPr>
            <p:ph type="body" sz="quarter" idx="12" hasCustomPrompt="1"/>
          </p:nvPr>
        </p:nvSpPr>
        <p:spPr>
          <a:xfrm>
            <a:off x="289564" y="1842448"/>
            <a:ext cx="5484971" cy="4114801"/>
          </a:xfrm>
        </p:spPr>
        <p:txBody>
          <a:bodyPr anchor="t">
            <a:normAutofit/>
          </a:bodyPr>
          <a:lstStyle>
            <a:lvl1pPr marL="0" marR="0" indent="0" algn="ctr" defTabSz="914400" rtl="0" eaLnBrk="1" fontAlgn="auto" latinLnBrk="0" hangingPunct="1">
              <a:lnSpc>
                <a:spcPct val="120000"/>
              </a:lnSpc>
              <a:spcBef>
                <a:spcPts val="0"/>
              </a:spcBef>
              <a:spcAft>
                <a:spcPts val="1200"/>
              </a:spcAft>
              <a:buClrTx/>
              <a:buSzTx/>
              <a:buFont typeface="Arial" panose="020B0604020202020204" pitchFamily="34" charset="0"/>
              <a:buNone/>
              <a:tabLst/>
              <a:defRPr sz="4000" b="1" i="0" baseline="0">
                <a:solidFill>
                  <a:schemeClr val="tx1"/>
                </a:solidFill>
                <a:latin typeface="Bogle Regular" charset="0"/>
              </a:defRPr>
            </a:lvl1pPr>
            <a:lvl2pPr marL="0" indent="0" algn="ctr">
              <a:lnSpc>
                <a:spcPct val="120000"/>
              </a:lnSpc>
              <a:spcBef>
                <a:spcPts val="0"/>
              </a:spcBef>
              <a:spcAft>
                <a:spcPts val="900"/>
              </a:spcAft>
              <a:buFont typeface="Arial" panose="020B0604020202020204" pitchFamily="34" charset="0"/>
              <a:buNone/>
              <a:defRPr sz="2000" baseline="0">
                <a:solidFill>
                  <a:schemeClr val="tx2"/>
                </a:solidFill>
              </a:defRPr>
            </a:lvl2pPr>
            <a:lvl3pPr marL="914400" indent="0">
              <a:buNone/>
              <a:defRPr/>
            </a:lvl3pPr>
            <a:lvl4pPr marL="1371600" indent="0">
              <a:buNone/>
              <a:defRPr/>
            </a:lvl4pPr>
            <a:lvl5pPr marL="1828800" indent="0">
              <a:buNone/>
              <a:defRPr/>
            </a:lvl5pPr>
          </a:lstStyle>
          <a:p>
            <a:pPr lvl="0"/>
            <a:r>
              <a:rPr lang="en-US"/>
              <a:t>This is your first </a:t>
            </a:r>
            <a:br>
              <a:rPr lang="en-US"/>
            </a:br>
            <a:r>
              <a:rPr lang="en-US"/>
              <a:t>thought.</a:t>
            </a:r>
          </a:p>
          <a:p>
            <a:pPr lvl="1"/>
            <a:r>
              <a:rPr lang="en-US"/>
              <a:t>This is a supporting statement or paragraph.</a:t>
            </a:r>
          </a:p>
        </p:txBody>
      </p:sp>
      <p:sp>
        <p:nvSpPr>
          <p:cNvPr id="3" name="Text Placeholder 2"/>
          <p:cNvSpPr>
            <a:spLocks noGrp="1"/>
          </p:cNvSpPr>
          <p:nvPr>
            <p:ph type="body" sz="quarter" idx="13" hasCustomPrompt="1"/>
          </p:nvPr>
        </p:nvSpPr>
        <p:spPr>
          <a:xfrm>
            <a:off x="3351212" y="1066800"/>
            <a:ext cx="5486399" cy="400110"/>
          </a:xfrm>
        </p:spPr>
        <p:txBody>
          <a:bodyPr>
            <a:normAutofit/>
          </a:bodyPr>
          <a:lstStyle>
            <a:lvl1pPr marL="0" indent="0" algn="ctr">
              <a:buNone/>
              <a:defRPr sz="2000" b="1" i="1" baseline="0">
                <a:solidFill>
                  <a:schemeClr val="accent1"/>
                </a:solidFill>
                <a:latin typeface="Bogle Regular" charset="0"/>
              </a:defRPr>
            </a:lvl1pPr>
          </a:lstStyle>
          <a:p>
            <a:pPr lvl="0"/>
            <a:r>
              <a:rPr lang="en-US"/>
              <a:t>Optional Header</a:t>
            </a:r>
          </a:p>
        </p:txBody>
      </p:sp>
    </p:spTree>
    <p:extLst>
      <p:ext uri="{BB962C8B-B14F-4D97-AF65-F5344CB8AC3E}">
        <p14:creationId xmlns:p14="http://schemas.microsoft.com/office/powerpoint/2010/main" val="401903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wo Thoughts - Blue">
    <p:bg>
      <p:bgPr>
        <a:solidFill>
          <a:schemeClr val="bg2"/>
        </a:solidFill>
        <a:effectLst/>
      </p:bgPr>
    </p:bg>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1F483581-976F-2948-AD00-50EEB9425E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63" t="7022" r="-1" b="22750"/>
          <a:stretch/>
        </p:blipFill>
        <p:spPr>
          <a:xfrm>
            <a:off x="5180012" y="0"/>
            <a:ext cx="7008813" cy="6858000"/>
          </a:xfrm>
          <a:prstGeom prst="rect">
            <a:avLst/>
          </a:prstGeom>
        </p:spPr>
      </p:pic>
      <p:sp>
        <p:nvSpPr>
          <p:cNvPr id="8" name="Text Placeholder 8"/>
          <p:cNvSpPr>
            <a:spLocks noGrp="1"/>
          </p:cNvSpPr>
          <p:nvPr>
            <p:ph type="body" sz="quarter" idx="11" hasCustomPrompt="1"/>
          </p:nvPr>
        </p:nvSpPr>
        <p:spPr>
          <a:xfrm>
            <a:off x="289564" y="3581400"/>
            <a:ext cx="5638879" cy="2971800"/>
          </a:xfrm>
        </p:spPr>
        <p:txBody>
          <a:bodyPr anchor="t">
            <a:normAutofit/>
          </a:bodyPr>
          <a:lstStyle>
            <a:lvl1pPr marL="0" marR="0" indent="0" algn="l" defTabSz="914400" rtl="0" eaLnBrk="1" fontAlgn="auto" latinLnBrk="0" hangingPunct="1">
              <a:lnSpc>
                <a:spcPct val="120000"/>
              </a:lnSpc>
              <a:spcBef>
                <a:spcPts val="0"/>
              </a:spcBef>
              <a:spcAft>
                <a:spcPts val="1200"/>
              </a:spcAft>
              <a:buClrTx/>
              <a:buSzTx/>
              <a:buFont typeface="Arial" panose="020B0604020202020204" pitchFamily="34" charset="0"/>
              <a:buNone/>
              <a:tabLst/>
              <a:defRPr sz="3600" b="1" i="0">
                <a:solidFill>
                  <a:schemeClr val="bg1"/>
                </a:solidFill>
                <a:latin typeface="Bogle Regular" charset="0"/>
              </a:defRPr>
            </a:lvl1pPr>
            <a:lvl2pPr marL="0" indent="0" algn="l">
              <a:lnSpc>
                <a:spcPct val="120000"/>
              </a:lnSpc>
              <a:spcBef>
                <a:spcPts val="0"/>
              </a:spcBef>
              <a:spcAft>
                <a:spcPts val="900"/>
              </a:spcAft>
              <a:buFont typeface="Arial" panose="020B0604020202020204" pitchFamily="34" charset="0"/>
              <a:buNone/>
              <a:defRPr sz="2000" baseline="0">
                <a:solidFill>
                  <a:schemeClr val="tx2"/>
                </a:solidFill>
              </a:defRPr>
            </a:lvl2pPr>
            <a:lvl3pPr marL="914400" indent="0">
              <a:buNone/>
              <a:defRPr/>
            </a:lvl3pPr>
            <a:lvl4pPr marL="1371600" indent="0">
              <a:buNone/>
              <a:defRPr/>
            </a:lvl4pPr>
            <a:lvl5pPr marL="1828800" indent="0">
              <a:buNone/>
              <a:defRPr/>
            </a:lvl5pPr>
          </a:lstStyle>
          <a:p>
            <a:pPr lvl="0"/>
            <a:r>
              <a:rPr lang="en-US"/>
              <a:t>This is your second thought.</a:t>
            </a:r>
          </a:p>
          <a:p>
            <a:pPr lvl="1"/>
            <a:r>
              <a:rPr lang="en-US"/>
              <a:t>This is a supporting statement or paragraph.</a:t>
            </a:r>
          </a:p>
        </p:txBody>
      </p:sp>
      <p:sp>
        <p:nvSpPr>
          <p:cNvPr id="10" name="Text Placeholder 8"/>
          <p:cNvSpPr>
            <a:spLocks noGrp="1"/>
          </p:cNvSpPr>
          <p:nvPr>
            <p:ph type="body" sz="quarter" idx="12" hasCustomPrompt="1"/>
          </p:nvPr>
        </p:nvSpPr>
        <p:spPr>
          <a:xfrm>
            <a:off x="289564" y="304800"/>
            <a:ext cx="5638879" cy="2895600"/>
          </a:xfrm>
        </p:spPr>
        <p:txBody>
          <a:bodyPr anchor="t">
            <a:normAutofit/>
          </a:bodyPr>
          <a:lstStyle>
            <a:lvl1pPr marL="0" marR="0" indent="0" algn="l" defTabSz="914400" rtl="0" eaLnBrk="1" fontAlgn="auto" latinLnBrk="0" hangingPunct="1">
              <a:lnSpc>
                <a:spcPct val="120000"/>
              </a:lnSpc>
              <a:spcBef>
                <a:spcPts val="0"/>
              </a:spcBef>
              <a:spcAft>
                <a:spcPts val="1200"/>
              </a:spcAft>
              <a:buClrTx/>
              <a:buSzTx/>
              <a:buFont typeface="Arial" panose="020B0604020202020204" pitchFamily="34" charset="0"/>
              <a:buNone/>
              <a:tabLst/>
              <a:defRPr sz="3600" b="1" i="0" baseline="0">
                <a:solidFill>
                  <a:schemeClr val="tx1"/>
                </a:solidFill>
                <a:latin typeface="Bogle Regular" charset="0"/>
              </a:defRPr>
            </a:lvl1pPr>
            <a:lvl2pPr marL="0" indent="0" algn="l">
              <a:lnSpc>
                <a:spcPct val="120000"/>
              </a:lnSpc>
              <a:spcBef>
                <a:spcPts val="0"/>
              </a:spcBef>
              <a:spcAft>
                <a:spcPts val="900"/>
              </a:spcAft>
              <a:buFont typeface="Arial" panose="020B0604020202020204" pitchFamily="34" charset="0"/>
              <a:buNone/>
              <a:defRPr sz="2000" baseline="0">
                <a:solidFill>
                  <a:schemeClr val="tx2"/>
                </a:solidFill>
              </a:defRPr>
            </a:lvl2pPr>
            <a:lvl3pPr marL="914400" indent="0">
              <a:buNone/>
              <a:defRPr/>
            </a:lvl3pPr>
            <a:lvl4pPr marL="1371600" indent="0">
              <a:buNone/>
              <a:defRPr/>
            </a:lvl4pPr>
            <a:lvl5pPr marL="1828800" indent="0">
              <a:buNone/>
              <a:defRPr/>
            </a:lvl5pPr>
          </a:lstStyle>
          <a:p>
            <a:pPr lvl="0"/>
            <a:r>
              <a:rPr lang="en-US"/>
              <a:t>This is your first thought.</a:t>
            </a:r>
          </a:p>
          <a:p>
            <a:pPr lvl="1"/>
            <a:r>
              <a:rPr lang="en-US"/>
              <a:t>This is a supporting statement or paragraph.</a:t>
            </a:r>
          </a:p>
        </p:txBody>
      </p:sp>
    </p:spTree>
    <p:extLst>
      <p:ext uri="{BB962C8B-B14F-4D97-AF65-F5344CB8AC3E}">
        <p14:creationId xmlns:p14="http://schemas.microsoft.com/office/powerpoint/2010/main" val="491095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wo Thoughts - Blue">
    <p:bg>
      <p:bgPr>
        <a:solidFill>
          <a:schemeClr val="tx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744CD02-6BC7-EB40-BC9E-BF1E763461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3069" r="-6550" b="-2173"/>
          <a:stretch/>
        </p:blipFill>
        <p:spPr>
          <a:xfrm>
            <a:off x="6399213" y="0"/>
            <a:ext cx="5789612" cy="6248400"/>
          </a:xfrm>
          <a:prstGeom prst="rect">
            <a:avLst/>
          </a:prstGeom>
        </p:spPr>
      </p:pic>
      <p:sp>
        <p:nvSpPr>
          <p:cNvPr id="7" name="Text Placeholder 8">
            <a:extLst>
              <a:ext uri="{FF2B5EF4-FFF2-40B4-BE49-F238E27FC236}">
                <a16:creationId xmlns:a16="http://schemas.microsoft.com/office/drawing/2014/main" id="{80FDE1FF-7577-3E45-9454-ABB34DB297D1}"/>
              </a:ext>
            </a:extLst>
          </p:cNvPr>
          <p:cNvSpPr>
            <a:spLocks noGrp="1"/>
          </p:cNvSpPr>
          <p:nvPr>
            <p:ph type="body" sz="quarter" idx="11" hasCustomPrompt="1"/>
          </p:nvPr>
        </p:nvSpPr>
        <p:spPr>
          <a:xfrm>
            <a:off x="289564" y="3581400"/>
            <a:ext cx="5638879" cy="2971800"/>
          </a:xfrm>
        </p:spPr>
        <p:txBody>
          <a:bodyPr anchor="t">
            <a:normAutofit/>
          </a:bodyPr>
          <a:lstStyle>
            <a:lvl1pPr marL="0" marR="0" indent="0" algn="l" defTabSz="914400" rtl="0" eaLnBrk="1" fontAlgn="auto" latinLnBrk="0" hangingPunct="1">
              <a:lnSpc>
                <a:spcPct val="120000"/>
              </a:lnSpc>
              <a:spcBef>
                <a:spcPts val="0"/>
              </a:spcBef>
              <a:spcAft>
                <a:spcPts val="1200"/>
              </a:spcAft>
              <a:buClrTx/>
              <a:buSzTx/>
              <a:buFont typeface="Arial" panose="020B0604020202020204" pitchFamily="34" charset="0"/>
              <a:buNone/>
              <a:tabLst/>
              <a:defRPr sz="3600" b="1" i="0">
                <a:solidFill>
                  <a:schemeClr val="bg1"/>
                </a:solidFill>
                <a:latin typeface="Bogle Regular" charset="0"/>
              </a:defRPr>
            </a:lvl1pPr>
            <a:lvl2pPr marL="0" indent="0" algn="l">
              <a:lnSpc>
                <a:spcPct val="120000"/>
              </a:lnSpc>
              <a:spcBef>
                <a:spcPts val="0"/>
              </a:spcBef>
              <a:spcAft>
                <a:spcPts val="900"/>
              </a:spcAft>
              <a:buFont typeface="Arial" panose="020B0604020202020204" pitchFamily="34" charset="0"/>
              <a:buNone/>
              <a:defRPr sz="2000" baseline="0">
                <a:solidFill>
                  <a:schemeClr val="tx2"/>
                </a:solidFill>
              </a:defRPr>
            </a:lvl2pPr>
            <a:lvl3pPr marL="914400" indent="0">
              <a:buNone/>
              <a:defRPr/>
            </a:lvl3pPr>
            <a:lvl4pPr marL="1371600" indent="0">
              <a:buNone/>
              <a:defRPr/>
            </a:lvl4pPr>
            <a:lvl5pPr marL="1828800" indent="0">
              <a:buNone/>
              <a:defRPr/>
            </a:lvl5pPr>
          </a:lstStyle>
          <a:p>
            <a:pPr lvl="0"/>
            <a:r>
              <a:rPr lang="en-US"/>
              <a:t>This is your second thought.</a:t>
            </a:r>
          </a:p>
          <a:p>
            <a:pPr lvl="1"/>
            <a:r>
              <a:rPr lang="en-US"/>
              <a:t>This is a supporting statement or paragraph.</a:t>
            </a:r>
          </a:p>
        </p:txBody>
      </p:sp>
      <p:sp>
        <p:nvSpPr>
          <p:cNvPr id="9" name="Text Placeholder 8">
            <a:extLst>
              <a:ext uri="{FF2B5EF4-FFF2-40B4-BE49-F238E27FC236}">
                <a16:creationId xmlns:a16="http://schemas.microsoft.com/office/drawing/2014/main" id="{67DF313B-AB3B-8447-911E-2388E38B3B5B}"/>
              </a:ext>
            </a:extLst>
          </p:cNvPr>
          <p:cNvSpPr>
            <a:spLocks noGrp="1"/>
          </p:cNvSpPr>
          <p:nvPr>
            <p:ph type="body" sz="quarter" idx="12" hasCustomPrompt="1"/>
          </p:nvPr>
        </p:nvSpPr>
        <p:spPr>
          <a:xfrm>
            <a:off x="289564" y="304800"/>
            <a:ext cx="5638879" cy="2895600"/>
          </a:xfrm>
        </p:spPr>
        <p:txBody>
          <a:bodyPr anchor="t">
            <a:normAutofit/>
          </a:bodyPr>
          <a:lstStyle>
            <a:lvl1pPr marL="0" marR="0" indent="0" algn="l" defTabSz="914400" rtl="0" eaLnBrk="1" fontAlgn="auto" latinLnBrk="0" hangingPunct="1">
              <a:lnSpc>
                <a:spcPct val="120000"/>
              </a:lnSpc>
              <a:spcBef>
                <a:spcPts val="0"/>
              </a:spcBef>
              <a:spcAft>
                <a:spcPts val="1200"/>
              </a:spcAft>
              <a:buClrTx/>
              <a:buSzTx/>
              <a:buFont typeface="Arial" panose="020B0604020202020204" pitchFamily="34" charset="0"/>
              <a:buNone/>
              <a:tabLst/>
              <a:defRPr sz="3600" b="1" i="0" baseline="0">
                <a:solidFill>
                  <a:schemeClr val="tx1"/>
                </a:solidFill>
                <a:latin typeface="Bogle Regular" charset="0"/>
              </a:defRPr>
            </a:lvl1pPr>
            <a:lvl2pPr marL="0" indent="0" algn="l">
              <a:lnSpc>
                <a:spcPct val="120000"/>
              </a:lnSpc>
              <a:spcBef>
                <a:spcPts val="0"/>
              </a:spcBef>
              <a:spcAft>
                <a:spcPts val="900"/>
              </a:spcAft>
              <a:buFont typeface="Arial" panose="020B0604020202020204" pitchFamily="34" charset="0"/>
              <a:buNone/>
              <a:defRPr sz="2000" baseline="0">
                <a:solidFill>
                  <a:schemeClr val="tx2"/>
                </a:solidFill>
              </a:defRPr>
            </a:lvl2pPr>
            <a:lvl3pPr marL="914400" indent="0">
              <a:buNone/>
              <a:defRPr/>
            </a:lvl3pPr>
            <a:lvl4pPr marL="1371600" indent="0">
              <a:buNone/>
              <a:defRPr/>
            </a:lvl4pPr>
            <a:lvl5pPr marL="1828800" indent="0">
              <a:buNone/>
              <a:defRPr/>
            </a:lvl5pPr>
          </a:lstStyle>
          <a:p>
            <a:pPr lvl="0"/>
            <a:r>
              <a:rPr lang="en-US"/>
              <a:t>This is your first thought.</a:t>
            </a:r>
          </a:p>
          <a:p>
            <a:pPr lvl="1"/>
            <a:r>
              <a:rPr lang="en-US"/>
              <a:t>This is a supporting statement or paragraph.</a:t>
            </a:r>
          </a:p>
        </p:txBody>
      </p:sp>
    </p:spTree>
    <p:extLst>
      <p:ext uri="{BB962C8B-B14F-4D97-AF65-F5344CB8AC3E}">
        <p14:creationId xmlns:p14="http://schemas.microsoft.com/office/powerpoint/2010/main" val="64501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park Title Slide - White">
    <p:bg>
      <p:bgPr>
        <a:solidFill>
          <a:schemeClr val="tx2"/>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B1BF5D3E-3B68-614D-AD8F-D3220825BB7A}"/>
              </a:ext>
            </a:extLst>
          </p:cNvPr>
          <p:cNvSpPr>
            <a:spLocks noGrp="1"/>
          </p:cNvSpPr>
          <p:nvPr>
            <p:ph type="body" sz="quarter" idx="10" hasCustomPrompt="1"/>
          </p:nvPr>
        </p:nvSpPr>
        <p:spPr>
          <a:xfrm>
            <a:off x="2195226" y="3962400"/>
            <a:ext cx="7617794" cy="2133600"/>
          </a:xfrm>
        </p:spPr>
        <p:txBody>
          <a:bodyPr anchor="ctr">
            <a:normAutofit/>
          </a:bodyPr>
          <a:lstStyle>
            <a:lvl1pPr marL="0" indent="0" algn="ctr">
              <a:buNone/>
              <a:defRPr sz="8000" b="1" i="0" baseline="0">
                <a:solidFill>
                  <a:srgbClr val="FEFFFF"/>
                </a:solidFill>
                <a:latin typeface="Bogle Black" panose="020B0503020203060203" pitchFamily="34" charset="77"/>
              </a:defRPr>
            </a:lvl1pPr>
            <a:lvl2pPr marL="0" indent="0" algn="ctr">
              <a:buNone/>
              <a:defRPr sz="4000" b="1" i="0">
                <a:solidFill>
                  <a:srgbClr val="FEFFFF"/>
                </a:solidFill>
                <a:latin typeface="Bogle" panose="020B0503020203060203" pitchFamily="34" charset="77"/>
              </a:defRPr>
            </a:lvl2pPr>
          </a:lstStyle>
          <a:p>
            <a:pPr lvl="0"/>
            <a:r>
              <a:rPr lang="en-US"/>
              <a:t>This is your title.</a:t>
            </a:r>
          </a:p>
          <a:p>
            <a:pPr lvl="1"/>
            <a:r>
              <a:rPr lang="en-US"/>
              <a:t>This is your subtitle.</a:t>
            </a:r>
          </a:p>
        </p:txBody>
      </p:sp>
      <p:pic>
        <p:nvPicPr>
          <p:cNvPr id="7" name="Picture 6">
            <a:extLst>
              <a:ext uri="{FF2B5EF4-FFF2-40B4-BE49-F238E27FC236}">
                <a16:creationId xmlns:a16="http://schemas.microsoft.com/office/drawing/2014/main" id="{5F9F4514-38DA-894C-B00E-040982C534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3217711" y="609600"/>
            <a:ext cx="5572824" cy="3503614"/>
          </a:xfrm>
          <a:prstGeom prst="rect">
            <a:avLst/>
          </a:prstGeom>
        </p:spPr>
      </p:pic>
    </p:spTree>
    <p:extLst>
      <p:ext uri="{BB962C8B-B14F-4D97-AF65-F5344CB8AC3E}">
        <p14:creationId xmlns:p14="http://schemas.microsoft.com/office/powerpoint/2010/main" val="1037180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Thoughts - White">
    <p:bg>
      <p:bgPr>
        <a:solidFill>
          <a:srgbClr val="FE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0499B9-6FC2-2A49-94F4-7DF8EC6268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98" b="740"/>
          <a:stretch/>
        </p:blipFill>
        <p:spPr>
          <a:xfrm>
            <a:off x="0" y="0"/>
            <a:ext cx="12188825" cy="6858001"/>
          </a:xfrm>
          <a:prstGeom prst="rect">
            <a:avLst/>
          </a:prstGeom>
        </p:spPr>
      </p:pic>
      <p:sp>
        <p:nvSpPr>
          <p:cNvPr id="8" name="Rectangle 7">
            <a:extLst>
              <a:ext uri="{FF2B5EF4-FFF2-40B4-BE49-F238E27FC236}">
                <a16:creationId xmlns:a16="http://schemas.microsoft.com/office/drawing/2014/main" id="{2213DFEE-9BEA-0C4C-9FAF-8381F4B822F6}"/>
              </a:ext>
            </a:extLst>
          </p:cNvPr>
          <p:cNvSpPr/>
          <p:nvPr userDrawn="1"/>
        </p:nvSpPr>
        <p:spPr>
          <a:xfrm>
            <a:off x="0" y="0"/>
            <a:ext cx="12188825" cy="6858000"/>
          </a:xfrm>
          <a:prstGeom prst="rect">
            <a:avLst/>
          </a:prstGeom>
          <a:solidFill>
            <a:schemeClr val="accent4">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7349D737-1DF5-524A-ABBD-BFCB469B7392}"/>
              </a:ext>
            </a:extLst>
          </p:cNvPr>
          <p:cNvSpPr>
            <a:spLocks noGrp="1"/>
          </p:cNvSpPr>
          <p:nvPr>
            <p:ph type="body" sz="quarter" idx="13" hasCustomPrompt="1"/>
          </p:nvPr>
        </p:nvSpPr>
        <p:spPr>
          <a:xfrm>
            <a:off x="275274" y="457200"/>
            <a:ext cx="11608829" cy="1981200"/>
          </a:xfrm>
        </p:spPr>
        <p:txBody>
          <a:bodyPr>
            <a:noAutofit/>
          </a:bodyPr>
          <a:lstStyle>
            <a:lvl1pPr marL="0" indent="0" algn="ctr">
              <a:buNone/>
              <a:defRPr sz="8800" b="1" i="0" baseline="0">
                <a:solidFill>
                  <a:srgbClr val="FEFFFF"/>
                </a:solidFill>
                <a:latin typeface="Bogle Black" panose="020B0503020203060203" pitchFamily="34" charset="77"/>
              </a:defRPr>
            </a:lvl1pPr>
          </a:lstStyle>
          <a:p>
            <a:pPr lvl="0"/>
            <a:r>
              <a:rPr lang="en-US"/>
              <a:t>This is a heading.</a:t>
            </a:r>
          </a:p>
        </p:txBody>
      </p:sp>
      <p:sp>
        <p:nvSpPr>
          <p:cNvPr id="6" name="Text Placeholder 5">
            <a:extLst>
              <a:ext uri="{FF2B5EF4-FFF2-40B4-BE49-F238E27FC236}">
                <a16:creationId xmlns:a16="http://schemas.microsoft.com/office/drawing/2014/main" id="{7D60D08C-2378-6C40-8D46-8CBBCE82ADD3}"/>
              </a:ext>
            </a:extLst>
          </p:cNvPr>
          <p:cNvSpPr>
            <a:spLocks noGrp="1"/>
          </p:cNvSpPr>
          <p:nvPr>
            <p:ph type="body" sz="quarter" idx="14"/>
          </p:nvPr>
        </p:nvSpPr>
        <p:spPr>
          <a:xfrm>
            <a:off x="275274" y="2900596"/>
            <a:ext cx="5514975"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a:extLst>
              <a:ext uri="{FF2B5EF4-FFF2-40B4-BE49-F238E27FC236}">
                <a16:creationId xmlns:a16="http://schemas.microsoft.com/office/drawing/2014/main" id="{C7201223-7D62-FC4B-808C-9AA27328B4CD}"/>
              </a:ext>
            </a:extLst>
          </p:cNvPr>
          <p:cNvSpPr>
            <a:spLocks noGrp="1"/>
          </p:cNvSpPr>
          <p:nvPr>
            <p:ph type="body" sz="quarter" idx="15"/>
          </p:nvPr>
        </p:nvSpPr>
        <p:spPr>
          <a:xfrm>
            <a:off x="6369128" y="2898098"/>
            <a:ext cx="5514975"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1909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wo Thoughts - White">
    <p:bg>
      <p:bgPr>
        <a:solidFill>
          <a:srgbClr val="FE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1AADCE-BDAE-3244-8D25-5C1215C6E5D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3224"/>
          <a:stretch/>
        </p:blipFill>
        <p:spPr>
          <a:xfrm>
            <a:off x="0" y="0"/>
            <a:ext cx="12192002" cy="6858000"/>
          </a:xfrm>
          <a:prstGeom prst="rect">
            <a:avLst/>
          </a:prstGeom>
        </p:spPr>
      </p:pic>
      <p:sp>
        <p:nvSpPr>
          <p:cNvPr id="8" name="Rectangle 7">
            <a:extLst>
              <a:ext uri="{FF2B5EF4-FFF2-40B4-BE49-F238E27FC236}">
                <a16:creationId xmlns:a16="http://schemas.microsoft.com/office/drawing/2014/main" id="{F45C5250-1EB7-3F44-8F2C-B05A8A3147F2}"/>
              </a:ext>
            </a:extLst>
          </p:cNvPr>
          <p:cNvSpPr/>
          <p:nvPr userDrawn="1"/>
        </p:nvSpPr>
        <p:spPr>
          <a:xfrm>
            <a:off x="-9208" y="0"/>
            <a:ext cx="1220724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7349D737-1DF5-524A-ABBD-BFCB469B7392}"/>
              </a:ext>
            </a:extLst>
          </p:cNvPr>
          <p:cNvSpPr>
            <a:spLocks noGrp="1"/>
          </p:cNvSpPr>
          <p:nvPr>
            <p:ph type="body" sz="quarter" idx="13" hasCustomPrompt="1"/>
          </p:nvPr>
        </p:nvSpPr>
        <p:spPr>
          <a:xfrm>
            <a:off x="275274" y="457200"/>
            <a:ext cx="11608829" cy="1981200"/>
          </a:xfrm>
        </p:spPr>
        <p:txBody>
          <a:bodyPr>
            <a:noAutofit/>
          </a:bodyPr>
          <a:lstStyle>
            <a:lvl1pPr marL="0" indent="0" algn="ctr">
              <a:buNone/>
              <a:defRPr sz="8800" b="1" i="0" baseline="0">
                <a:solidFill>
                  <a:srgbClr val="FEFFFF"/>
                </a:solidFill>
                <a:latin typeface="Bogle Black" panose="020B0503020203060203" pitchFamily="34" charset="77"/>
              </a:defRPr>
            </a:lvl1pPr>
          </a:lstStyle>
          <a:p>
            <a:pPr lvl="0"/>
            <a:r>
              <a:rPr lang="en-US"/>
              <a:t>This is a heading.</a:t>
            </a:r>
          </a:p>
        </p:txBody>
      </p:sp>
      <p:sp>
        <p:nvSpPr>
          <p:cNvPr id="6" name="Text Placeholder 5">
            <a:extLst>
              <a:ext uri="{FF2B5EF4-FFF2-40B4-BE49-F238E27FC236}">
                <a16:creationId xmlns:a16="http://schemas.microsoft.com/office/drawing/2014/main" id="{7D60D08C-2378-6C40-8D46-8CBBCE82ADD3}"/>
              </a:ext>
            </a:extLst>
          </p:cNvPr>
          <p:cNvSpPr>
            <a:spLocks noGrp="1"/>
          </p:cNvSpPr>
          <p:nvPr>
            <p:ph type="body" sz="quarter" idx="14"/>
          </p:nvPr>
        </p:nvSpPr>
        <p:spPr>
          <a:xfrm>
            <a:off x="275274" y="2900596"/>
            <a:ext cx="5514975"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a:extLst>
              <a:ext uri="{FF2B5EF4-FFF2-40B4-BE49-F238E27FC236}">
                <a16:creationId xmlns:a16="http://schemas.microsoft.com/office/drawing/2014/main" id="{C7201223-7D62-FC4B-808C-9AA27328B4CD}"/>
              </a:ext>
            </a:extLst>
          </p:cNvPr>
          <p:cNvSpPr>
            <a:spLocks noGrp="1"/>
          </p:cNvSpPr>
          <p:nvPr>
            <p:ph type="body" sz="quarter" idx="15"/>
          </p:nvPr>
        </p:nvSpPr>
        <p:spPr>
          <a:xfrm>
            <a:off x="6369128" y="2898098"/>
            <a:ext cx="5514975"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215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Thoughts - Whit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6A76B3-D953-B343-807A-9147B64B216E}"/>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a:off x="-1" y="893"/>
            <a:ext cx="12188825" cy="6856214"/>
          </a:xfrm>
          <a:prstGeom prst="rect">
            <a:avLst/>
          </a:prstGeom>
        </p:spPr>
      </p:pic>
      <p:sp>
        <p:nvSpPr>
          <p:cNvPr id="5" name="Rectangle 4">
            <a:extLst>
              <a:ext uri="{FF2B5EF4-FFF2-40B4-BE49-F238E27FC236}">
                <a16:creationId xmlns:a16="http://schemas.microsoft.com/office/drawing/2014/main" id="{5896243C-4895-184A-A80C-22B5BD9BA63A}"/>
              </a:ext>
            </a:extLst>
          </p:cNvPr>
          <p:cNvSpPr/>
          <p:nvPr userDrawn="1"/>
        </p:nvSpPr>
        <p:spPr>
          <a:xfrm>
            <a:off x="-9824" y="0"/>
            <a:ext cx="1219865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 Placeholder 2">
            <a:extLst>
              <a:ext uri="{FF2B5EF4-FFF2-40B4-BE49-F238E27FC236}">
                <a16:creationId xmlns:a16="http://schemas.microsoft.com/office/drawing/2014/main" id="{0B4C8578-0431-F348-B225-75AE369D2758}"/>
              </a:ext>
            </a:extLst>
          </p:cNvPr>
          <p:cNvSpPr>
            <a:spLocks noGrp="1"/>
          </p:cNvSpPr>
          <p:nvPr>
            <p:ph type="body" sz="quarter" idx="13" hasCustomPrompt="1"/>
          </p:nvPr>
        </p:nvSpPr>
        <p:spPr>
          <a:xfrm>
            <a:off x="275274" y="457200"/>
            <a:ext cx="11608829" cy="1981200"/>
          </a:xfrm>
        </p:spPr>
        <p:txBody>
          <a:bodyPr>
            <a:noAutofit/>
          </a:bodyPr>
          <a:lstStyle>
            <a:lvl1pPr marL="0" indent="0" algn="ctr">
              <a:buNone/>
              <a:defRPr sz="8800" b="1" i="0" baseline="0">
                <a:solidFill>
                  <a:srgbClr val="FEFFFF"/>
                </a:solidFill>
                <a:latin typeface="Bogle Black" panose="020B0503020203060203" pitchFamily="34" charset="77"/>
              </a:defRPr>
            </a:lvl1pPr>
          </a:lstStyle>
          <a:p>
            <a:pPr lvl="0"/>
            <a:r>
              <a:rPr lang="en-US"/>
              <a:t>This is a heading.</a:t>
            </a:r>
          </a:p>
        </p:txBody>
      </p:sp>
      <p:sp>
        <p:nvSpPr>
          <p:cNvPr id="13" name="Text Placeholder 5">
            <a:extLst>
              <a:ext uri="{FF2B5EF4-FFF2-40B4-BE49-F238E27FC236}">
                <a16:creationId xmlns:a16="http://schemas.microsoft.com/office/drawing/2014/main" id="{32A3C195-22CB-F84B-A710-E790AEA801E0}"/>
              </a:ext>
            </a:extLst>
          </p:cNvPr>
          <p:cNvSpPr>
            <a:spLocks noGrp="1"/>
          </p:cNvSpPr>
          <p:nvPr>
            <p:ph type="body" sz="quarter" idx="14"/>
          </p:nvPr>
        </p:nvSpPr>
        <p:spPr>
          <a:xfrm>
            <a:off x="275274" y="2900596"/>
            <a:ext cx="5514975"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10080ED0-50AA-FD4C-8789-976F0B8497B9}"/>
              </a:ext>
            </a:extLst>
          </p:cNvPr>
          <p:cNvSpPr>
            <a:spLocks noGrp="1"/>
          </p:cNvSpPr>
          <p:nvPr>
            <p:ph type="body" sz="quarter" idx="15"/>
          </p:nvPr>
        </p:nvSpPr>
        <p:spPr>
          <a:xfrm>
            <a:off x="6369128" y="2898098"/>
            <a:ext cx="5514975" cy="3581400"/>
          </a:xfrm>
        </p:spPr>
        <p:txBody>
          <a:bodyPr/>
          <a:lstStyle>
            <a:lvl1pPr>
              <a:defRPr>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844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 Blue">
    <p:bg>
      <p:bgPr>
        <a:solidFill>
          <a:schemeClr val="bg2"/>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6088275"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3" hasCustomPrompt="1"/>
          </p:nvPr>
        </p:nvSpPr>
        <p:spPr>
          <a:xfrm>
            <a:off x="3351212" y="1066800"/>
            <a:ext cx="5486399" cy="400110"/>
          </a:xfrm>
        </p:spPr>
        <p:txBody>
          <a:bodyPr>
            <a:noAutofit/>
          </a:bodyPr>
          <a:lstStyle>
            <a:lvl1pPr marL="0" indent="0" algn="ctr">
              <a:buNone/>
              <a:defRPr sz="2400" b="1" i="1" baseline="0">
                <a:solidFill>
                  <a:schemeClr val="bg1"/>
                </a:solidFill>
                <a:latin typeface="Bogle Regular" charset="0"/>
              </a:defRPr>
            </a:lvl1pPr>
          </a:lstStyle>
          <a:p>
            <a:pPr lvl="0"/>
            <a:r>
              <a:rPr lang="en-US"/>
              <a:t>Optional Header</a:t>
            </a:r>
          </a:p>
        </p:txBody>
      </p:sp>
      <p:sp>
        <p:nvSpPr>
          <p:cNvPr id="4" name="Picture Placeholder 3"/>
          <p:cNvSpPr>
            <a:spLocks noGrp="1"/>
          </p:cNvSpPr>
          <p:nvPr>
            <p:ph type="pic" sz="quarter" idx="14" hasCustomPrompt="1"/>
          </p:nvPr>
        </p:nvSpPr>
        <p:spPr>
          <a:xfrm>
            <a:off x="227013" y="1838325"/>
            <a:ext cx="5562600" cy="4114800"/>
          </a:xfrm>
        </p:spPr>
        <p:txBody>
          <a:bodyPr anchor="ctr"/>
          <a:lstStyle>
            <a:lvl1pPr marL="0" indent="0" algn="ctr">
              <a:buNone/>
              <a:defRPr b="0" i="0" baseline="0">
                <a:solidFill>
                  <a:schemeClr val="bg1"/>
                </a:solidFill>
                <a:latin typeface="Bogle Regular" charset="0"/>
              </a:defRPr>
            </a:lvl1pPr>
          </a:lstStyle>
          <a:p>
            <a:r>
              <a:rPr lang="en-US"/>
              <a:t>This is your first image.</a:t>
            </a:r>
          </a:p>
        </p:txBody>
      </p:sp>
      <p:sp>
        <p:nvSpPr>
          <p:cNvPr id="9" name="Picture Placeholder 3"/>
          <p:cNvSpPr>
            <a:spLocks noGrp="1"/>
          </p:cNvSpPr>
          <p:nvPr>
            <p:ph type="pic" sz="quarter" idx="15" hasCustomPrompt="1"/>
          </p:nvPr>
        </p:nvSpPr>
        <p:spPr>
          <a:xfrm>
            <a:off x="6399212" y="1839036"/>
            <a:ext cx="5562600" cy="4114800"/>
          </a:xfrm>
        </p:spPr>
        <p:txBody>
          <a:bodyPr anchor="ctr"/>
          <a:lstStyle>
            <a:lvl1pPr marL="0" indent="0" algn="ctr">
              <a:buNone/>
              <a:defRPr b="0" i="0" baseline="0">
                <a:solidFill>
                  <a:schemeClr val="bg1"/>
                </a:solidFill>
                <a:latin typeface="Bogle Regular" charset="0"/>
              </a:defRPr>
            </a:lvl1pPr>
          </a:lstStyle>
          <a:p>
            <a:r>
              <a:rPr lang="en-US"/>
              <a:t>This is your second image.</a:t>
            </a:r>
          </a:p>
        </p:txBody>
      </p:sp>
    </p:spTree>
    <p:extLst>
      <p:ext uri="{BB962C8B-B14F-4D97-AF65-F5344CB8AC3E}">
        <p14:creationId xmlns:p14="http://schemas.microsoft.com/office/powerpoint/2010/main" val="1720070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Images - White">
    <p:bg>
      <p:bgPr>
        <a:solidFill>
          <a:schemeClr val="accent1"/>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6088275"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4" hasCustomPrompt="1"/>
          </p:nvPr>
        </p:nvSpPr>
        <p:spPr>
          <a:xfrm>
            <a:off x="227013" y="1838325"/>
            <a:ext cx="5562600" cy="4114800"/>
          </a:xfrm>
        </p:spPr>
        <p:txBody>
          <a:bodyPr anchor="ctr"/>
          <a:lstStyle>
            <a:lvl1pPr marL="0" indent="0" algn="ctr">
              <a:buNone/>
              <a:defRPr b="0" i="0" baseline="0">
                <a:solidFill>
                  <a:srgbClr val="FEFFFF"/>
                </a:solidFill>
                <a:latin typeface="Bogle Regular" charset="0"/>
              </a:defRPr>
            </a:lvl1pPr>
          </a:lstStyle>
          <a:p>
            <a:r>
              <a:rPr lang="en-US"/>
              <a:t>This is your first image.</a:t>
            </a:r>
          </a:p>
        </p:txBody>
      </p:sp>
      <p:sp>
        <p:nvSpPr>
          <p:cNvPr id="9" name="Picture Placeholder 3"/>
          <p:cNvSpPr>
            <a:spLocks noGrp="1"/>
          </p:cNvSpPr>
          <p:nvPr>
            <p:ph type="pic" sz="quarter" idx="15" hasCustomPrompt="1"/>
          </p:nvPr>
        </p:nvSpPr>
        <p:spPr>
          <a:xfrm>
            <a:off x="6399212" y="1839036"/>
            <a:ext cx="5562600" cy="4114800"/>
          </a:xfrm>
        </p:spPr>
        <p:txBody>
          <a:bodyPr anchor="ctr"/>
          <a:lstStyle>
            <a:lvl1pPr marL="0" indent="0" algn="ctr">
              <a:buNone/>
              <a:defRPr b="0" i="0" baseline="0">
                <a:solidFill>
                  <a:srgbClr val="FEFFFF"/>
                </a:solidFill>
                <a:latin typeface="Bogle Regular" charset="0"/>
              </a:defRPr>
            </a:lvl1pPr>
          </a:lstStyle>
          <a:p>
            <a:r>
              <a:rPr lang="en-US"/>
              <a:t>This is your second image.</a:t>
            </a:r>
          </a:p>
        </p:txBody>
      </p:sp>
      <p:sp>
        <p:nvSpPr>
          <p:cNvPr id="6" name="Text Placeholder 2"/>
          <p:cNvSpPr>
            <a:spLocks noGrp="1"/>
          </p:cNvSpPr>
          <p:nvPr>
            <p:ph type="body" sz="quarter" idx="13" hasCustomPrompt="1"/>
          </p:nvPr>
        </p:nvSpPr>
        <p:spPr>
          <a:xfrm>
            <a:off x="3351212" y="1066800"/>
            <a:ext cx="5486399" cy="400110"/>
          </a:xfrm>
        </p:spPr>
        <p:txBody>
          <a:bodyPr>
            <a:noAutofit/>
          </a:bodyPr>
          <a:lstStyle>
            <a:lvl1pPr marL="0" indent="0" algn="ctr">
              <a:buNone/>
              <a:defRPr sz="2400" b="1" i="1" baseline="0">
                <a:solidFill>
                  <a:srgbClr val="FEFFFF"/>
                </a:solidFill>
                <a:latin typeface="Bogle Regular" charset="0"/>
              </a:defRPr>
            </a:lvl1pPr>
          </a:lstStyle>
          <a:p>
            <a:pPr lvl="0"/>
            <a:r>
              <a:rPr lang="en-US"/>
              <a:t>Optional Header</a:t>
            </a:r>
          </a:p>
        </p:txBody>
      </p:sp>
    </p:spTree>
    <p:extLst>
      <p:ext uri="{BB962C8B-B14F-4D97-AF65-F5344CB8AC3E}">
        <p14:creationId xmlns:p14="http://schemas.microsoft.com/office/powerpoint/2010/main" val="1882020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ree Thoughts">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355507" y="0"/>
            <a:ext cx="3351927" cy="68580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0" i="0">
                <a:solidFill>
                  <a:schemeClr val="tx1"/>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first thought.</a:t>
            </a:r>
          </a:p>
        </p:txBody>
      </p:sp>
      <p:sp>
        <p:nvSpPr>
          <p:cNvPr id="6" name="Text Placeholder 8"/>
          <p:cNvSpPr>
            <a:spLocks noGrp="1"/>
          </p:cNvSpPr>
          <p:nvPr>
            <p:ph type="body" sz="quarter" idx="11" hasCustomPrompt="1"/>
          </p:nvPr>
        </p:nvSpPr>
        <p:spPr>
          <a:xfrm>
            <a:off x="4418449" y="0"/>
            <a:ext cx="3351927" cy="68580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0" i="0">
                <a:solidFill>
                  <a:schemeClr val="tx1"/>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second thought.</a:t>
            </a:r>
          </a:p>
        </p:txBody>
      </p:sp>
      <p:sp>
        <p:nvSpPr>
          <p:cNvPr id="7" name="Text Placeholder 8"/>
          <p:cNvSpPr>
            <a:spLocks noGrp="1"/>
          </p:cNvSpPr>
          <p:nvPr>
            <p:ph type="body" sz="quarter" idx="12" hasCustomPrompt="1"/>
          </p:nvPr>
        </p:nvSpPr>
        <p:spPr>
          <a:xfrm>
            <a:off x="8481392" y="0"/>
            <a:ext cx="3351927" cy="68580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0" i="0">
                <a:solidFill>
                  <a:schemeClr val="tx1"/>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third thought.</a:t>
            </a:r>
          </a:p>
        </p:txBody>
      </p:sp>
      <p:cxnSp>
        <p:nvCxnSpPr>
          <p:cNvPr id="8" name="Straight Connector 7"/>
          <p:cNvCxnSpPr/>
          <p:nvPr userDrawn="1"/>
        </p:nvCxnSpPr>
        <p:spPr>
          <a:xfrm>
            <a:off x="4062942" y="1143000"/>
            <a:ext cx="0" cy="457200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8125884" y="1143000"/>
            <a:ext cx="0" cy="457200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6381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hree Thoughts">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338D2F-B284-BC49-9822-E6B31B7A8E21}"/>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3823"/>
          <a:stretch/>
        </p:blipFill>
        <p:spPr>
          <a:xfrm>
            <a:off x="-18153" y="29817"/>
            <a:ext cx="12206978" cy="7011689"/>
          </a:xfrm>
          <a:prstGeom prst="rect">
            <a:avLst/>
          </a:prstGeom>
        </p:spPr>
      </p:pic>
      <p:sp>
        <p:nvSpPr>
          <p:cNvPr id="11" name="Rectangle 10">
            <a:extLst>
              <a:ext uri="{FF2B5EF4-FFF2-40B4-BE49-F238E27FC236}">
                <a16:creationId xmlns:a16="http://schemas.microsoft.com/office/drawing/2014/main" id="{B44E87A8-02F1-044C-90EC-97218597DE56}"/>
              </a:ext>
            </a:extLst>
          </p:cNvPr>
          <p:cNvSpPr/>
          <p:nvPr userDrawn="1"/>
        </p:nvSpPr>
        <p:spPr>
          <a:xfrm>
            <a:off x="-19173" y="1"/>
            <a:ext cx="12207998" cy="7041508"/>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8">
            <a:extLst>
              <a:ext uri="{FF2B5EF4-FFF2-40B4-BE49-F238E27FC236}">
                <a16:creationId xmlns:a16="http://schemas.microsoft.com/office/drawing/2014/main" id="{AFE9CB9E-5E33-034D-BB08-CF23D1987DCE}"/>
              </a:ext>
            </a:extLst>
          </p:cNvPr>
          <p:cNvSpPr>
            <a:spLocks noGrp="1"/>
          </p:cNvSpPr>
          <p:nvPr>
            <p:ph type="body" sz="quarter" idx="10" hasCustomPrompt="1"/>
          </p:nvPr>
        </p:nvSpPr>
        <p:spPr>
          <a:xfrm>
            <a:off x="355507" y="0"/>
            <a:ext cx="3351927" cy="70104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0" i="0">
                <a:solidFill>
                  <a:srgbClr val="FEFFFF"/>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first thought.</a:t>
            </a:r>
          </a:p>
        </p:txBody>
      </p:sp>
      <p:sp>
        <p:nvSpPr>
          <p:cNvPr id="14" name="Text Placeholder 8">
            <a:extLst>
              <a:ext uri="{FF2B5EF4-FFF2-40B4-BE49-F238E27FC236}">
                <a16:creationId xmlns:a16="http://schemas.microsoft.com/office/drawing/2014/main" id="{37DB3428-EADD-504F-8947-D8B2A43391E4}"/>
              </a:ext>
            </a:extLst>
          </p:cNvPr>
          <p:cNvSpPr>
            <a:spLocks noGrp="1"/>
          </p:cNvSpPr>
          <p:nvPr>
            <p:ph type="body" sz="quarter" idx="11" hasCustomPrompt="1"/>
          </p:nvPr>
        </p:nvSpPr>
        <p:spPr>
          <a:xfrm>
            <a:off x="4418449" y="0"/>
            <a:ext cx="3351927" cy="70104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0" i="0">
                <a:solidFill>
                  <a:srgbClr val="FEFFFF"/>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second thought.</a:t>
            </a:r>
          </a:p>
        </p:txBody>
      </p:sp>
      <p:sp>
        <p:nvSpPr>
          <p:cNvPr id="15" name="Text Placeholder 8">
            <a:extLst>
              <a:ext uri="{FF2B5EF4-FFF2-40B4-BE49-F238E27FC236}">
                <a16:creationId xmlns:a16="http://schemas.microsoft.com/office/drawing/2014/main" id="{5E4F2D55-0C7F-F143-B59E-2F76A3947D22}"/>
              </a:ext>
            </a:extLst>
          </p:cNvPr>
          <p:cNvSpPr>
            <a:spLocks noGrp="1"/>
          </p:cNvSpPr>
          <p:nvPr>
            <p:ph type="body" sz="quarter" idx="12" hasCustomPrompt="1"/>
          </p:nvPr>
        </p:nvSpPr>
        <p:spPr>
          <a:xfrm>
            <a:off x="8481392" y="0"/>
            <a:ext cx="3351927" cy="70104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0" i="0">
                <a:solidFill>
                  <a:srgbClr val="FEFFFF"/>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third thought.</a:t>
            </a:r>
          </a:p>
        </p:txBody>
      </p:sp>
    </p:spTree>
    <p:extLst>
      <p:ext uri="{BB962C8B-B14F-4D97-AF65-F5344CB8AC3E}">
        <p14:creationId xmlns:p14="http://schemas.microsoft.com/office/powerpoint/2010/main" val="6512422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Thoughts With Supporting Paragraphs">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367460" y="1371600"/>
            <a:ext cx="3351927" cy="18288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200" b="1" i="0">
                <a:solidFill>
                  <a:schemeClr val="accent1"/>
                </a:solidFill>
                <a:latin typeface="Bogle"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first thought.</a:t>
            </a:r>
          </a:p>
        </p:txBody>
      </p:sp>
      <p:sp>
        <p:nvSpPr>
          <p:cNvPr id="6" name="Text Placeholder 8"/>
          <p:cNvSpPr>
            <a:spLocks noGrp="1"/>
          </p:cNvSpPr>
          <p:nvPr>
            <p:ph type="body" sz="quarter" idx="11" hasCustomPrompt="1"/>
          </p:nvPr>
        </p:nvSpPr>
        <p:spPr>
          <a:xfrm>
            <a:off x="4430402" y="1371600"/>
            <a:ext cx="3351927" cy="18288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200" b="1" i="0">
                <a:solidFill>
                  <a:schemeClr val="accent2"/>
                </a:solidFill>
                <a:latin typeface="Bogle"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second thought.</a:t>
            </a:r>
          </a:p>
        </p:txBody>
      </p:sp>
      <p:sp>
        <p:nvSpPr>
          <p:cNvPr id="7" name="Text Placeholder 8"/>
          <p:cNvSpPr>
            <a:spLocks noGrp="1"/>
          </p:cNvSpPr>
          <p:nvPr>
            <p:ph type="body" sz="quarter" idx="12" hasCustomPrompt="1"/>
          </p:nvPr>
        </p:nvSpPr>
        <p:spPr>
          <a:xfrm>
            <a:off x="8493345" y="1371600"/>
            <a:ext cx="3351927" cy="18288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200" b="1" i="0">
                <a:solidFill>
                  <a:schemeClr val="accent4"/>
                </a:solidFill>
                <a:latin typeface="Bogle"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third thought.</a:t>
            </a:r>
          </a:p>
        </p:txBody>
      </p:sp>
      <p:sp>
        <p:nvSpPr>
          <p:cNvPr id="8" name="Text Placeholder 8"/>
          <p:cNvSpPr>
            <a:spLocks noGrp="1"/>
          </p:cNvSpPr>
          <p:nvPr>
            <p:ph type="body" sz="quarter" idx="13" hasCustomPrompt="1"/>
          </p:nvPr>
        </p:nvSpPr>
        <p:spPr>
          <a:xfrm>
            <a:off x="367460" y="3200400"/>
            <a:ext cx="3351927" cy="18288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solidFill>
                  <a:srgbClr val="FEFFFF"/>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a supporting paragraph </a:t>
            </a:r>
            <a:br>
              <a:rPr lang="en-US"/>
            </a:br>
            <a:r>
              <a:rPr lang="en-US"/>
              <a:t>for that thought.</a:t>
            </a:r>
          </a:p>
        </p:txBody>
      </p:sp>
      <p:sp>
        <p:nvSpPr>
          <p:cNvPr id="11" name="Text Placeholder 8"/>
          <p:cNvSpPr>
            <a:spLocks noGrp="1"/>
          </p:cNvSpPr>
          <p:nvPr>
            <p:ph type="body" sz="quarter" idx="14" hasCustomPrompt="1"/>
          </p:nvPr>
        </p:nvSpPr>
        <p:spPr>
          <a:xfrm>
            <a:off x="4430402" y="3200400"/>
            <a:ext cx="3351927" cy="18288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solidFill>
                  <a:srgbClr val="FEFFFF"/>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a supporting paragraph </a:t>
            </a:r>
            <a:br>
              <a:rPr lang="en-US"/>
            </a:br>
            <a:r>
              <a:rPr lang="en-US"/>
              <a:t>for that thought.</a:t>
            </a:r>
          </a:p>
        </p:txBody>
      </p:sp>
      <p:sp>
        <p:nvSpPr>
          <p:cNvPr id="12" name="Text Placeholder 8"/>
          <p:cNvSpPr>
            <a:spLocks noGrp="1"/>
          </p:cNvSpPr>
          <p:nvPr>
            <p:ph type="body" sz="quarter" idx="15" hasCustomPrompt="1"/>
          </p:nvPr>
        </p:nvSpPr>
        <p:spPr>
          <a:xfrm>
            <a:off x="8493345" y="3200400"/>
            <a:ext cx="3351927" cy="1828800"/>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solidFill>
                  <a:srgbClr val="FEFFFF"/>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a supporting paragraph </a:t>
            </a:r>
            <a:br>
              <a:rPr lang="en-US"/>
            </a:br>
            <a:r>
              <a:rPr lang="en-US"/>
              <a:t>for that thought.</a:t>
            </a:r>
          </a:p>
        </p:txBody>
      </p:sp>
      <p:cxnSp>
        <p:nvCxnSpPr>
          <p:cNvPr id="13" name="Straight Connector 12"/>
          <p:cNvCxnSpPr/>
          <p:nvPr userDrawn="1"/>
        </p:nvCxnSpPr>
        <p:spPr>
          <a:xfrm>
            <a:off x="4062942" y="1143000"/>
            <a:ext cx="0" cy="4572000"/>
          </a:xfrm>
          <a:prstGeom prst="line">
            <a:avLst/>
          </a:prstGeom>
          <a:ln w="12700" cmpd="sng">
            <a:solidFill>
              <a:srgbClr val="FE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8125884" y="1143000"/>
            <a:ext cx="0" cy="4572000"/>
          </a:xfrm>
          <a:prstGeom prst="line">
            <a:avLst/>
          </a:prstGeom>
          <a:ln w="12700" cmpd="sng">
            <a:solidFill>
              <a:srgbClr val="FEFFFF"/>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5551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hree Thoughts With Supporting Images">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6" hasCustomPrompt="1"/>
          </p:nvPr>
        </p:nvSpPr>
        <p:spPr>
          <a:xfrm>
            <a:off x="367460" y="3429000"/>
            <a:ext cx="3352800" cy="1828800"/>
          </a:xfrm>
        </p:spPr>
        <p:txBody>
          <a:bodyPr anchor="ctr">
            <a:normAutofit/>
          </a:bodyPr>
          <a:lstStyle>
            <a:lvl1pPr marL="0" indent="0" algn="ctr">
              <a:buNone/>
              <a:defRPr sz="2000" b="0" i="0" baseline="0">
                <a:solidFill>
                  <a:srgbClr val="FEFFFF"/>
                </a:solidFill>
                <a:latin typeface="Bogle Regular" charset="0"/>
              </a:defRPr>
            </a:lvl1pPr>
          </a:lstStyle>
          <a:p>
            <a:r>
              <a:rPr lang="en-US"/>
              <a:t>This is your first image.</a:t>
            </a:r>
          </a:p>
        </p:txBody>
      </p:sp>
      <p:sp>
        <p:nvSpPr>
          <p:cNvPr id="13" name="Picture Placeholder 2"/>
          <p:cNvSpPr>
            <a:spLocks noGrp="1"/>
          </p:cNvSpPr>
          <p:nvPr>
            <p:ph type="pic" sz="quarter" idx="17" hasCustomPrompt="1"/>
          </p:nvPr>
        </p:nvSpPr>
        <p:spPr>
          <a:xfrm>
            <a:off x="4427538" y="3429000"/>
            <a:ext cx="3352800" cy="1828800"/>
          </a:xfrm>
        </p:spPr>
        <p:txBody>
          <a:bodyPr anchor="ctr">
            <a:normAutofit/>
          </a:bodyPr>
          <a:lstStyle>
            <a:lvl1pPr marL="0" indent="0" algn="ctr">
              <a:buNone/>
              <a:defRPr sz="2000" b="0" i="0" baseline="0">
                <a:solidFill>
                  <a:srgbClr val="FEFFFF"/>
                </a:solidFill>
                <a:latin typeface="Bogle Regular" charset="0"/>
              </a:defRPr>
            </a:lvl1pPr>
          </a:lstStyle>
          <a:p>
            <a:r>
              <a:rPr lang="en-US"/>
              <a:t>This is your second image.</a:t>
            </a:r>
          </a:p>
        </p:txBody>
      </p:sp>
      <p:sp>
        <p:nvSpPr>
          <p:cNvPr id="14" name="Picture Placeholder 2"/>
          <p:cNvSpPr>
            <a:spLocks noGrp="1"/>
          </p:cNvSpPr>
          <p:nvPr>
            <p:ph type="pic" sz="quarter" idx="18" hasCustomPrompt="1"/>
          </p:nvPr>
        </p:nvSpPr>
        <p:spPr>
          <a:xfrm>
            <a:off x="8496155" y="3429000"/>
            <a:ext cx="3352800" cy="1828800"/>
          </a:xfrm>
        </p:spPr>
        <p:txBody>
          <a:bodyPr anchor="ctr">
            <a:normAutofit/>
          </a:bodyPr>
          <a:lstStyle>
            <a:lvl1pPr marL="0" indent="0" algn="ctr">
              <a:buNone/>
              <a:defRPr sz="2000" b="0" i="0" baseline="0">
                <a:solidFill>
                  <a:srgbClr val="FEFFFF"/>
                </a:solidFill>
                <a:latin typeface="Bogle Regular" charset="0"/>
              </a:defRPr>
            </a:lvl1pPr>
          </a:lstStyle>
          <a:p>
            <a:r>
              <a:rPr lang="en-US"/>
              <a:t>This is your third image.</a:t>
            </a:r>
          </a:p>
        </p:txBody>
      </p:sp>
      <p:sp>
        <p:nvSpPr>
          <p:cNvPr id="18" name="Text Placeholder 8"/>
          <p:cNvSpPr>
            <a:spLocks noGrp="1"/>
          </p:cNvSpPr>
          <p:nvPr>
            <p:ph type="body" sz="quarter" idx="10" hasCustomPrompt="1"/>
          </p:nvPr>
        </p:nvSpPr>
        <p:spPr>
          <a:xfrm>
            <a:off x="367460" y="1600200"/>
            <a:ext cx="3351927" cy="1828800"/>
          </a:xfrm>
        </p:spPr>
        <p:txBody>
          <a:bodyPr anchor="ctr">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1" i="0">
                <a:solidFill>
                  <a:schemeClr val="bg1"/>
                </a:solidFill>
                <a:latin typeface="Bogle"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first thought.</a:t>
            </a:r>
          </a:p>
        </p:txBody>
      </p:sp>
      <p:sp>
        <p:nvSpPr>
          <p:cNvPr id="19" name="Text Placeholder 8"/>
          <p:cNvSpPr>
            <a:spLocks noGrp="1"/>
          </p:cNvSpPr>
          <p:nvPr>
            <p:ph type="body" sz="quarter" idx="11" hasCustomPrompt="1"/>
          </p:nvPr>
        </p:nvSpPr>
        <p:spPr>
          <a:xfrm>
            <a:off x="4430402" y="1600200"/>
            <a:ext cx="3351927" cy="1828800"/>
          </a:xfrm>
        </p:spPr>
        <p:txBody>
          <a:bodyPr anchor="ctr">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1" i="0">
                <a:solidFill>
                  <a:schemeClr val="accent2"/>
                </a:solidFill>
                <a:latin typeface="Bogle"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second thought.</a:t>
            </a:r>
          </a:p>
        </p:txBody>
      </p:sp>
      <p:sp>
        <p:nvSpPr>
          <p:cNvPr id="20" name="Text Placeholder 8"/>
          <p:cNvSpPr>
            <a:spLocks noGrp="1"/>
          </p:cNvSpPr>
          <p:nvPr>
            <p:ph type="body" sz="quarter" idx="12" hasCustomPrompt="1"/>
          </p:nvPr>
        </p:nvSpPr>
        <p:spPr>
          <a:xfrm>
            <a:off x="8493345" y="1600200"/>
            <a:ext cx="3351927" cy="1828800"/>
          </a:xfrm>
        </p:spPr>
        <p:txBody>
          <a:bodyPr anchor="ctr">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1" i="0">
                <a:solidFill>
                  <a:schemeClr val="accent4"/>
                </a:solidFill>
                <a:latin typeface="Bogle"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third thought.</a:t>
            </a:r>
          </a:p>
        </p:txBody>
      </p:sp>
    </p:spTree>
    <p:extLst>
      <p:ext uri="{BB962C8B-B14F-4D97-AF65-F5344CB8AC3E}">
        <p14:creationId xmlns:p14="http://schemas.microsoft.com/office/powerpoint/2010/main" val="3199293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7" name="Text Placeholder 8"/>
          <p:cNvSpPr>
            <a:spLocks noGrp="1"/>
          </p:cNvSpPr>
          <p:nvPr>
            <p:ph type="body" sz="quarter" idx="11" hasCustomPrompt="1"/>
          </p:nvPr>
        </p:nvSpPr>
        <p:spPr>
          <a:xfrm>
            <a:off x="609441" y="228600"/>
            <a:ext cx="10969943" cy="1058174"/>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1" i="0" baseline="0">
                <a:solidFill>
                  <a:schemeClr val="tx1"/>
                </a:solidFill>
                <a:latin typeface="Bogle"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timeline heading.</a:t>
            </a:r>
          </a:p>
        </p:txBody>
      </p:sp>
    </p:spTree>
    <p:extLst>
      <p:ext uri="{BB962C8B-B14F-4D97-AF65-F5344CB8AC3E}">
        <p14:creationId xmlns:p14="http://schemas.microsoft.com/office/powerpoint/2010/main" val="987561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flipH="1">
            <a:off x="1522412" y="2324100"/>
            <a:ext cx="9144000"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1" hasCustomPrompt="1"/>
          </p:nvPr>
        </p:nvSpPr>
        <p:spPr>
          <a:xfrm>
            <a:off x="931279" y="2389911"/>
            <a:ext cx="4191000" cy="3020289"/>
          </a:xfrm>
        </p:spPr>
        <p:txBody>
          <a:bodyPr anchor="ctr">
            <a:normAutofit/>
          </a:bodyPr>
          <a:lstStyle>
            <a:lvl1pPr marL="514350" indent="-514350" algn="l">
              <a:lnSpc>
                <a:spcPct val="120000"/>
              </a:lnSpc>
              <a:spcBef>
                <a:spcPts val="0"/>
              </a:spcBef>
              <a:spcAft>
                <a:spcPts val="900"/>
              </a:spcAft>
              <a:buFont typeface="+mj-lt"/>
              <a:buAutoNum type="arabicPeriod"/>
              <a:defRPr sz="3000" b="0" i="0" baseline="0">
                <a:solidFill>
                  <a:schemeClr val="tx2"/>
                </a:solidFill>
                <a:latin typeface="Bogle Regular" charset="0"/>
              </a:defRPr>
            </a:lvl1pPr>
            <a:lvl2pPr marL="0" indent="0">
              <a:buNone/>
              <a:defRPr sz="2200">
                <a:solidFill>
                  <a:schemeClr val="bg1"/>
                </a:solidFill>
                <a:latin typeface="+mj-lt"/>
              </a:defRPr>
            </a:lvl2pPr>
          </a:lstStyle>
          <a:p>
            <a:r>
              <a:rPr lang="en-US"/>
              <a:t>Agenda item</a:t>
            </a:r>
          </a:p>
          <a:p>
            <a:r>
              <a:rPr lang="en-US"/>
              <a:t>Agenda item</a:t>
            </a:r>
          </a:p>
          <a:p>
            <a:r>
              <a:rPr lang="en-US"/>
              <a:t>Agenda item</a:t>
            </a:r>
          </a:p>
        </p:txBody>
      </p:sp>
      <p:sp>
        <p:nvSpPr>
          <p:cNvPr id="2" name="TextBox 1"/>
          <p:cNvSpPr txBox="1"/>
          <p:nvPr userDrawn="1"/>
        </p:nvSpPr>
        <p:spPr>
          <a:xfrm>
            <a:off x="931278" y="1066800"/>
            <a:ext cx="3886200" cy="1015663"/>
          </a:xfrm>
          <a:prstGeom prst="rect">
            <a:avLst/>
          </a:prstGeom>
          <a:noFill/>
        </p:spPr>
        <p:txBody>
          <a:bodyPr wrap="square" rtlCol="0">
            <a:spAutoFit/>
          </a:bodyPr>
          <a:lstStyle/>
          <a:p>
            <a:r>
              <a:rPr lang="en-US" sz="6000" b="1" i="0">
                <a:solidFill>
                  <a:schemeClr val="tx1"/>
                </a:solidFill>
                <a:latin typeface="Bogle Black" panose="020B0503020203060203" pitchFamily="34" charset="77"/>
              </a:rPr>
              <a:t>Agenda</a:t>
            </a:r>
          </a:p>
        </p:txBody>
      </p:sp>
      <p:pic>
        <p:nvPicPr>
          <p:cNvPr id="6" name="Picture 5">
            <a:extLst>
              <a:ext uri="{FF2B5EF4-FFF2-40B4-BE49-F238E27FC236}">
                <a16:creationId xmlns:a16="http://schemas.microsoft.com/office/drawing/2014/main" id="{22FC143F-D30D-D744-B324-C4786CACD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4812" y="685320"/>
            <a:ext cx="2740024" cy="5410680"/>
          </a:xfrm>
          <a:prstGeom prst="rect">
            <a:avLst/>
          </a:prstGeom>
        </p:spPr>
      </p:pic>
    </p:spTree>
    <p:extLst>
      <p:ext uri="{BB962C8B-B14F-4D97-AF65-F5344CB8AC3E}">
        <p14:creationId xmlns:p14="http://schemas.microsoft.com/office/powerpoint/2010/main" val="108129666"/>
      </p:ext>
    </p:extLst>
  </p:cSld>
  <p:clrMapOvr>
    <a:masterClrMapping/>
  </p:clrMapOvr>
  <p:extLst>
    <p:ext uri="{DCECCB84-F9BA-43D5-87BE-67443E8EF086}">
      <p15:sldGuideLst xmlns:p15="http://schemas.microsoft.com/office/powerpoint/2012/main">
        <p15:guide id="1" pos="7439" userDrawn="1">
          <p15:clr>
            <a:srgbClr val="FBAE40"/>
          </p15:clr>
        </p15:guide>
        <p15:guide id="2" orient="horz" pos="403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with Caption Below">
    <p:bg>
      <p:bgPr>
        <a:solidFill>
          <a:schemeClr val="tx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609440" y="5486400"/>
            <a:ext cx="10969943" cy="1058174"/>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600" b="1" i="0" baseline="0">
                <a:solidFill>
                  <a:schemeClr val="bg1"/>
                </a:solidFill>
                <a:latin typeface="Bogle Black"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single thought or caption.</a:t>
            </a:r>
          </a:p>
        </p:txBody>
      </p:sp>
      <p:sp>
        <p:nvSpPr>
          <p:cNvPr id="3" name="Picture Placeholder 2">
            <a:extLst>
              <a:ext uri="{FF2B5EF4-FFF2-40B4-BE49-F238E27FC236}">
                <a16:creationId xmlns:a16="http://schemas.microsoft.com/office/drawing/2014/main" id="{DF00FE2A-09A1-9948-B57C-6C93911ED62B}"/>
              </a:ext>
            </a:extLst>
          </p:cNvPr>
          <p:cNvSpPr>
            <a:spLocks noGrp="1"/>
          </p:cNvSpPr>
          <p:nvPr>
            <p:ph type="pic" sz="quarter" idx="11" hasCustomPrompt="1"/>
          </p:nvPr>
        </p:nvSpPr>
        <p:spPr>
          <a:xfrm>
            <a:off x="0" y="0"/>
            <a:ext cx="12188825" cy="51816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4065046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with Caption Above">
    <p:spTree>
      <p:nvGrpSpPr>
        <p:cNvPr id="1" name=""/>
        <p:cNvGrpSpPr/>
        <p:nvPr/>
      </p:nvGrpSpPr>
      <p:grpSpPr>
        <a:xfrm>
          <a:off x="0" y="0"/>
          <a:ext cx="0" cy="0"/>
          <a:chOff x="0" y="0"/>
          <a:chExt cx="0" cy="0"/>
        </a:xfrm>
      </p:grpSpPr>
      <p:sp>
        <p:nvSpPr>
          <p:cNvPr id="3" name="Text Placeholder 8"/>
          <p:cNvSpPr>
            <a:spLocks noGrp="1"/>
          </p:cNvSpPr>
          <p:nvPr>
            <p:ph type="body" sz="quarter" idx="11" hasCustomPrompt="1"/>
          </p:nvPr>
        </p:nvSpPr>
        <p:spPr>
          <a:xfrm>
            <a:off x="609441" y="228600"/>
            <a:ext cx="10969943" cy="1058174"/>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0" i="0" baseline="0">
                <a:solidFill>
                  <a:schemeClr val="tx1"/>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single thought or caption.</a:t>
            </a:r>
          </a:p>
        </p:txBody>
      </p:sp>
    </p:spTree>
    <p:extLst>
      <p:ext uri="{BB962C8B-B14F-4D97-AF65-F5344CB8AC3E}">
        <p14:creationId xmlns:p14="http://schemas.microsoft.com/office/powerpoint/2010/main" val="2982790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age with Caption &amp; Supporting Statement">
    <p:bg>
      <p:bgPr>
        <a:solidFill>
          <a:schemeClr val="tx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6399133" y="228600"/>
            <a:ext cx="5484971" cy="1524000"/>
          </a:xfrm>
        </p:spPr>
        <p:txBody>
          <a:bodyPr anchor="b">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1" i="0">
                <a:solidFill>
                  <a:schemeClr val="accent1"/>
                </a:solidFill>
                <a:latin typeface="Bogle Black"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a single thought (with an image to the left).</a:t>
            </a:r>
          </a:p>
        </p:txBody>
      </p:sp>
      <p:sp>
        <p:nvSpPr>
          <p:cNvPr id="7" name="Text Placeholder 8"/>
          <p:cNvSpPr>
            <a:spLocks noGrp="1"/>
          </p:cNvSpPr>
          <p:nvPr>
            <p:ph type="body" sz="quarter" idx="12" hasCustomPrompt="1"/>
          </p:nvPr>
        </p:nvSpPr>
        <p:spPr>
          <a:xfrm>
            <a:off x="6399133" y="1981200"/>
            <a:ext cx="5484971" cy="4876800"/>
          </a:xfrm>
        </p:spPr>
        <p:txBody>
          <a:bodyPr anchor="t">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2000" b="0" i="0">
                <a:solidFill>
                  <a:srgbClr val="FEFFFF"/>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a:pPr>
            <a:r>
              <a:rPr lang="en-US"/>
              <a:t>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 This is supporting information for that thought.</a:t>
            </a:r>
          </a:p>
          <a:p>
            <a:pPr lvl="0"/>
            <a:endParaRPr lang="en-US"/>
          </a:p>
        </p:txBody>
      </p:sp>
      <p:sp>
        <p:nvSpPr>
          <p:cNvPr id="3" name="Picture Placeholder 2">
            <a:extLst>
              <a:ext uri="{FF2B5EF4-FFF2-40B4-BE49-F238E27FC236}">
                <a16:creationId xmlns:a16="http://schemas.microsoft.com/office/drawing/2014/main" id="{86A212CD-C0AE-9748-BA61-B8B6B0D2AAB1}"/>
              </a:ext>
            </a:extLst>
          </p:cNvPr>
          <p:cNvSpPr>
            <a:spLocks noGrp="1"/>
          </p:cNvSpPr>
          <p:nvPr>
            <p:ph type="pic" sz="quarter" idx="13" hasCustomPrompt="1"/>
          </p:nvPr>
        </p:nvSpPr>
        <p:spPr>
          <a:xfrm>
            <a:off x="0" y="0"/>
            <a:ext cx="6246813" cy="68580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819423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with Small Caption and Supporting Statement">
    <p:bg>
      <p:bgPr>
        <a:solidFill>
          <a:schemeClr val="tx2"/>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3" hasCustomPrompt="1"/>
          </p:nvPr>
        </p:nvSpPr>
        <p:spPr>
          <a:xfrm>
            <a:off x="8532177" y="228600"/>
            <a:ext cx="3351927" cy="1524000"/>
          </a:xfrm>
        </p:spPr>
        <p:txBody>
          <a:bodyPr anchor="b">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i="0" baseline="0">
                <a:solidFill>
                  <a:schemeClr val="bg1"/>
                </a:solidFill>
                <a:latin typeface="Bogle"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a single thought (with a large image to the left).</a:t>
            </a:r>
          </a:p>
        </p:txBody>
      </p:sp>
      <p:sp>
        <p:nvSpPr>
          <p:cNvPr id="4" name="Text Placeholder 8"/>
          <p:cNvSpPr>
            <a:spLocks noGrp="1"/>
          </p:cNvSpPr>
          <p:nvPr>
            <p:ph type="body" sz="quarter" idx="14" hasCustomPrompt="1"/>
          </p:nvPr>
        </p:nvSpPr>
        <p:spPr>
          <a:xfrm>
            <a:off x="8532177" y="1981200"/>
            <a:ext cx="3351927" cy="4876800"/>
          </a:xfrm>
        </p:spPr>
        <p:txBody>
          <a:bodyPr anchor="t">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1500" b="0" i="0">
                <a:solidFill>
                  <a:srgbClr val="FEFFFF"/>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supporting information for that thought.</a:t>
            </a:r>
          </a:p>
        </p:txBody>
      </p:sp>
      <p:sp>
        <p:nvSpPr>
          <p:cNvPr id="5" name="Picture Placeholder 2">
            <a:extLst>
              <a:ext uri="{FF2B5EF4-FFF2-40B4-BE49-F238E27FC236}">
                <a16:creationId xmlns:a16="http://schemas.microsoft.com/office/drawing/2014/main" id="{A76EB582-9F4C-BD40-A1AA-35C0E2394787}"/>
              </a:ext>
            </a:extLst>
          </p:cNvPr>
          <p:cNvSpPr>
            <a:spLocks noGrp="1"/>
          </p:cNvSpPr>
          <p:nvPr>
            <p:ph type="pic" sz="quarter" idx="15" hasCustomPrompt="1"/>
          </p:nvPr>
        </p:nvSpPr>
        <p:spPr>
          <a:xfrm>
            <a:off x="0" y="0"/>
            <a:ext cx="8151812" cy="68580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18404564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Imaages with Caption &amp; Supporting Statement">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367662" y="228600"/>
            <a:ext cx="7516442" cy="1524000"/>
          </a:xfrm>
        </p:spPr>
        <p:txBody>
          <a:bodyPr anchor="b">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1" i="0" baseline="0">
                <a:solidFill>
                  <a:schemeClr val="tx1"/>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a single thought (with two images to the left).</a:t>
            </a:r>
          </a:p>
        </p:txBody>
      </p:sp>
      <p:sp>
        <p:nvSpPr>
          <p:cNvPr id="7" name="Text Placeholder 8"/>
          <p:cNvSpPr>
            <a:spLocks noGrp="1"/>
          </p:cNvSpPr>
          <p:nvPr>
            <p:ph type="body" sz="quarter" idx="12" hasCustomPrompt="1"/>
          </p:nvPr>
        </p:nvSpPr>
        <p:spPr>
          <a:xfrm>
            <a:off x="4367662" y="1981200"/>
            <a:ext cx="7516442" cy="4876800"/>
          </a:xfrm>
        </p:spPr>
        <p:txBody>
          <a:bodyPr anchor="t">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2000" b="0" i="0">
                <a:solidFill>
                  <a:schemeClr val="tx2"/>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supporting information for that thought.</a:t>
            </a:r>
          </a:p>
        </p:txBody>
      </p:sp>
      <p:sp>
        <p:nvSpPr>
          <p:cNvPr id="3" name="Picture Placeholder 2"/>
          <p:cNvSpPr>
            <a:spLocks noGrp="1"/>
          </p:cNvSpPr>
          <p:nvPr>
            <p:ph type="pic" sz="quarter" idx="13" hasCustomPrompt="1"/>
          </p:nvPr>
        </p:nvSpPr>
        <p:spPr>
          <a:xfrm>
            <a:off x="0" y="6926"/>
            <a:ext cx="4037012" cy="3422073"/>
          </a:xfrm>
        </p:spPr>
        <p:txBody>
          <a:bodyPr anchor="ctr"/>
          <a:lstStyle>
            <a:lvl1pPr marL="0" indent="0" algn="ctr">
              <a:buNone/>
              <a:defRPr b="0" i="0">
                <a:latin typeface="Bogle Regular" charset="0"/>
              </a:defRPr>
            </a:lvl1pPr>
          </a:lstStyle>
          <a:p>
            <a:r>
              <a:rPr lang="en-US"/>
              <a:t>This is your </a:t>
            </a:r>
            <a:br>
              <a:rPr lang="en-US"/>
            </a:br>
            <a:r>
              <a:rPr lang="en-US"/>
              <a:t>first image.</a:t>
            </a:r>
          </a:p>
        </p:txBody>
      </p:sp>
      <p:sp>
        <p:nvSpPr>
          <p:cNvPr id="8" name="Picture Placeholder 2"/>
          <p:cNvSpPr>
            <a:spLocks noGrp="1"/>
          </p:cNvSpPr>
          <p:nvPr>
            <p:ph type="pic" sz="quarter" idx="14" hasCustomPrompt="1"/>
          </p:nvPr>
        </p:nvSpPr>
        <p:spPr>
          <a:xfrm>
            <a:off x="0" y="3435926"/>
            <a:ext cx="4037012" cy="3422073"/>
          </a:xfrm>
        </p:spPr>
        <p:txBody>
          <a:bodyPr anchor="ctr"/>
          <a:lstStyle>
            <a:lvl1pPr marL="0" indent="0" algn="ctr">
              <a:buNone/>
              <a:defRPr b="0" i="0">
                <a:latin typeface="Bogle Regular" charset="0"/>
              </a:defRPr>
            </a:lvl1pPr>
          </a:lstStyle>
          <a:p>
            <a:r>
              <a:rPr lang="en-US"/>
              <a:t>This is your </a:t>
            </a:r>
            <a:br>
              <a:rPr lang="en-US"/>
            </a:br>
            <a:r>
              <a:rPr lang="en-US"/>
              <a:t>second image</a:t>
            </a:r>
          </a:p>
        </p:txBody>
      </p:sp>
    </p:spTree>
    <p:extLst>
      <p:ext uri="{BB962C8B-B14F-4D97-AF65-F5344CB8AC3E}">
        <p14:creationId xmlns:p14="http://schemas.microsoft.com/office/powerpoint/2010/main" val="26776086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bile - Blue">
    <p:bg>
      <p:bgPr>
        <a:solidFill>
          <a:schemeClr val="bg2"/>
        </a:solidFill>
        <a:effectLst/>
      </p:bgPr>
    </p:bg>
    <p:spTree>
      <p:nvGrpSpPr>
        <p:cNvPr id="1" name=""/>
        <p:cNvGrpSpPr/>
        <p:nvPr/>
      </p:nvGrpSpPr>
      <p:grpSpPr>
        <a:xfrm>
          <a:off x="0" y="0"/>
          <a:ext cx="0" cy="0"/>
          <a:chOff x="0" y="0"/>
          <a:chExt cx="0" cy="0"/>
        </a:xfrm>
      </p:grpSpPr>
      <p:pic>
        <p:nvPicPr>
          <p:cNvPr id="6"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12" y="-1"/>
            <a:ext cx="10972801" cy="6858001"/>
          </a:xfrm>
          <a:prstGeom prst="rect">
            <a:avLst/>
          </a:prstGeom>
        </p:spPr>
      </p:pic>
    </p:spTree>
    <p:extLst>
      <p:ext uri="{BB962C8B-B14F-4D97-AF65-F5344CB8AC3E}">
        <p14:creationId xmlns:p14="http://schemas.microsoft.com/office/powerpoint/2010/main" val="12218062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t - Blue">
    <p:bg>
      <p:bgPr>
        <a:solidFill>
          <a:schemeClr val="bg2"/>
        </a:solidFill>
        <a:effectLst/>
      </p:bgPr>
    </p:bg>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12" y="0"/>
            <a:ext cx="10972800" cy="6858000"/>
          </a:xfrm>
          <a:prstGeom prst="rect">
            <a:avLst/>
          </a:prstGeom>
        </p:spPr>
      </p:pic>
    </p:spTree>
    <p:extLst>
      <p:ext uri="{BB962C8B-B14F-4D97-AF65-F5344CB8AC3E}">
        <p14:creationId xmlns:p14="http://schemas.microsoft.com/office/powerpoint/2010/main" val="264881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ptop - Blue">
    <p:bg>
      <p:bgPr>
        <a:solidFill>
          <a:schemeClr val="bg2"/>
        </a:solidFill>
        <a:effectLst/>
      </p:bgPr>
    </p:bg>
    <p:spTree>
      <p:nvGrpSpPr>
        <p:cNvPr id="1" name=""/>
        <p:cNvGrpSpPr/>
        <p:nvPr/>
      </p:nvGrpSpPr>
      <p:grpSpPr>
        <a:xfrm>
          <a:off x="0" y="0"/>
          <a:ext cx="0" cy="0"/>
          <a:chOff x="0" y="0"/>
          <a:chExt cx="0" cy="0"/>
        </a:xfrm>
      </p:grpSpPr>
      <p:pic>
        <p:nvPicPr>
          <p:cNvPr id="2"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525610" y="304800"/>
            <a:ext cx="1113760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9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bile - White">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12" y="0"/>
            <a:ext cx="10972800" cy="6858000"/>
          </a:xfrm>
          <a:prstGeom prst="rect">
            <a:avLst/>
          </a:prstGeom>
        </p:spPr>
      </p:pic>
    </p:spTree>
    <p:extLst>
      <p:ext uri="{BB962C8B-B14F-4D97-AF65-F5344CB8AC3E}">
        <p14:creationId xmlns:p14="http://schemas.microsoft.com/office/powerpoint/2010/main" val="231642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t - White">
    <p:spTree>
      <p:nvGrpSpPr>
        <p:cNvPr id="1" name=""/>
        <p:cNvGrpSpPr/>
        <p:nvPr/>
      </p:nvGrpSpPr>
      <p:grpSpPr>
        <a:xfrm>
          <a:off x="0" y="0"/>
          <a:ext cx="0" cy="0"/>
          <a:chOff x="0" y="0"/>
          <a:chExt cx="0" cy="0"/>
        </a:xfrm>
      </p:grpSpPr>
      <p:pic>
        <p:nvPicPr>
          <p:cNvPr id="2" name="Picture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13" y="0"/>
            <a:ext cx="10972800" cy="6858000"/>
          </a:xfrm>
          <a:prstGeom prst="rect">
            <a:avLst/>
          </a:prstGeom>
        </p:spPr>
      </p:pic>
    </p:spTree>
    <p:extLst>
      <p:ext uri="{BB962C8B-B14F-4D97-AF65-F5344CB8AC3E}">
        <p14:creationId xmlns:p14="http://schemas.microsoft.com/office/powerpoint/2010/main" val="1922387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12814" y="2438400"/>
            <a:ext cx="4191000" cy="3020289"/>
          </a:xfrm>
        </p:spPr>
        <p:txBody>
          <a:bodyPr anchor="ctr">
            <a:normAutofit/>
          </a:bodyPr>
          <a:lstStyle>
            <a:lvl1pPr marL="514350" indent="-514350" algn="l">
              <a:lnSpc>
                <a:spcPct val="120000"/>
              </a:lnSpc>
              <a:spcBef>
                <a:spcPts val="0"/>
              </a:spcBef>
              <a:spcAft>
                <a:spcPts val="900"/>
              </a:spcAft>
              <a:buFont typeface="+mj-lt"/>
              <a:buAutoNum type="arabicPeriod"/>
              <a:defRPr sz="3000" b="0" i="0" baseline="0">
                <a:solidFill>
                  <a:srgbClr val="FEFFFF"/>
                </a:solidFill>
                <a:latin typeface="Bogle Regular" charset="0"/>
              </a:defRPr>
            </a:lvl1pPr>
            <a:lvl2pPr marL="0" indent="0">
              <a:buNone/>
              <a:defRPr sz="2200">
                <a:solidFill>
                  <a:schemeClr val="bg1"/>
                </a:solidFill>
                <a:latin typeface="+mj-lt"/>
              </a:defRPr>
            </a:lvl2pPr>
          </a:lstStyle>
          <a:p>
            <a:r>
              <a:rPr lang="en-US"/>
              <a:t>Agenda item</a:t>
            </a:r>
          </a:p>
          <a:p>
            <a:r>
              <a:rPr lang="en-US"/>
              <a:t>Agenda item</a:t>
            </a:r>
          </a:p>
          <a:p>
            <a:r>
              <a:rPr lang="en-US"/>
              <a:t>Agenda item</a:t>
            </a:r>
          </a:p>
        </p:txBody>
      </p:sp>
      <p:sp>
        <p:nvSpPr>
          <p:cNvPr id="2" name="TextBox 1"/>
          <p:cNvSpPr txBox="1"/>
          <p:nvPr userDrawn="1"/>
        </p:nvSpPr>
        <p:spPr>
          <a:xfrm>
            <a:off x="912813" y="1066800"/>
            <a:ext cx="3886200" cy="1015663"/>
          </a:xfrm>
          <a:prstGeom prst="rect">
            <a:avLst/>
          </a:prstGeom>
          <a:noFill/>
        </p:spPr>
        <p:txBody>
          <a:bodyPr wrap="square" rtlCol="0">
            <a:spAutoFit/>
          </a:bodyPr>
          <a:lstStyle/>
          <a:p>
            <a:r>
              <a:rPr lang="en-US" sz="6000" b="1" i="0">
                <a:solidFill>
                  <a:schemeClr val="tx1"/>
                </a:solidFill>
                <a:latin typeface="Bogle Black" panose="020B0503020203060203" pitchFamily="34" charset="77"/>
              </a:rPr>
              <a:t>Agenda</a:t>
            </a:r>
          </a:p>
        </p:txBody>
      </p:sp>
      <p:sp>
        <p:nvSpPr>
          <p:cNvPr id="7" name="Picture Placeholder 6">
            <a:extLst>
              <a:ext uri="{FF2B5EF4-FFF2-40B4-BE49-F238E27FC236}">
                <a16:creationId xmlns:a16="http://schemas.microsoft.com/office/drawing/2014/main" id="{FEE150DC-D28B-9740-AA8B-FF7D5763ED73}"/>
              </a:ext>
            </a:extLst>
          </p:cNvPr>
          <p:cNvSpPr>
            <a:spLocks noGrp="1"/>
          </p:cNvSpPr>
          <p:nvPr>
            <p:ph type="pic" sz="quarter" idx="12" hasCustomPrompt="1"/>
          </p:nvPr>
        </p:nvSpPr>
        <p:spPr>
          <a:xfrm>
            <a:off x="6704013" y="0"/>
            <a:ext cx="5484812"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180375813"/>
      </p:ext>
    </p:extLst>
  </p:cSld>
  <p:clrMapOvr>
    <a:masterClrMapping/>
  </p:clrMapOvr>
  <p:extLst>
    <p:ext uri="{DCECCB84-F9BA-43D5-87BE-67443E8EF086}">
      <p15:sldGuideLst xmlns:p15="http://schemas.microsoft.com/office/powerpoint/2012/main">
        <p15:guide id="1" pos="7439">
          <p15:clr>
            <a:srgbClr val="FBAE40"/>
          </p15:clr>
        </p15:guide>
        <p15:guide id="2" orient="horz" pos="403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ptop - White">
    <p:spTree>
      <p:nvGrpSpPr>
        <p:cNvPr id="1" name=""/>
        <p:cNvGrpSpPr/>
        <p:nvPr/>
      </p:nvGrpSpPr>
      <p:grpSpPr>
        <a:xfrm>
          <a:off x="0" y="0"/>
          <a:ext cx="0" cy="0"/>
          <a:chOff x="0" y="0"/>
          <a:chExt cx="0" cy="0"/>
        </a:xfrm>
      </p:grpSpPr>
      <p:pic>
        <p:nvPicPr>
          <p:cNvPr id="2"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525610" y="304800"/>
            <a:ext cx="1113760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4736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bile with Caption - Blue">
    <p:bg>
      <p:bgPr>
        <a:solidFill>
          <a:schemeClr val="bg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6399133" y="228600"/>
            <a:ext cx="5484971" cy="1524000"/>
          </a:xfrm>
        </p:spPr>
        <p:txBody>
          <a:bodyPr anchor="b">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1" i="0">
                <a:solidFill>
                  <a:schemeClr val="tx1"/>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7" name="Text Placeholder 8"/>
          <p:cNvSpPr>
            <a:spLocks noGrp="1"/>
          </p:cNvSpPr>
          <p:nvPr>
            <p:ph type="body" sz="quarter" idx="12" hasCustomPrompt="1"/>
          </p:nvPr>
        </p:nvSpPr>
        <p:spPr>
          <a:xfrm>
            <a:off x="6399133" y="1981200"/>
            <a:ext cx="5484971" cy="4876800"/>
          </a:xfrm>
        </p:spPr>
        <p:txBody>
          <a:bodyPr anchor="t">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2000" b="0" i="0">
                <a:solidFill>
                  <a:schemeClr val="tx2"/>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supporting information for that thought.</a:t>
            </a:r>
          </a:p>
        </p:txBody>
      </p:sp>
      <p:pic>
        <p:nvPicPr>
          <p:cNvPr id="4"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22917" r="22917"/>
          <a:stretch/>
        </p:blipFill>
        <p:spPr>
          <a:xfrm>
            <a:off x="74612" y="20782"/>
            <a:ext cx="5943601" cy="6858001"/>
          </a:xfrm>
          <a:prstGeom prst="rect">
            <a:avLst/>
          </a:prstGeom>
        </p:spPr>
      </p:pic>
    </p:spTree>
    <p:extLst>
      <p:ext uri="{BB962C8B-B14F-4D97-AF65-F5344CB8AC3E}">
        <p14:creationId xmlns:p14="http://schemas.microsoft.com/office/powerpoint/2010/main" val="18992948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t with Caption - Blue">
    <p:bg>
      <p:bgPr>
        <a:solidFill>
          <a:schemeClr val="bg2"/>
        </a:solidFill>
        <a:effectLst/>
      </p:bgPr>
    </p:bg>
    <p:spTree>
      <p:nvGrpSpPr>
        <p:cNvPr id="1" name=""/>
        <p:cNvGrpSpPr/>
        <p:nvPr/>
      </p:nvGrpSpPr>
      <p:grpSpPr>
        <a:xfrm>
          <a:off x="0" y="0"/>
          <a:ext cx="0" cy="0"/>
          <a:chOff x="0" y="0"/>
          <a:chExt cx="0" cy="0"/>
        </a:xfrm>
      </p:grpSpPr>
      <p:pic>
        <p:nvPicPr>
          <p:cNvPr id="4"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14583" r="14583"/>
          <a:stretch/>
        </p:blipFill>
        <p:spPr>
          <a:xfrm>
            <a:off x="303212" y="0"/>
            <a:ext cx="7772400" cy="6858000"/>
          </a:xfrm>
          <a:prstGeom prst="rect">
            <a:avLst/>
          </a:prstGeom>
        </p:spPr>
      </p:pic>
      <p:sp>
        <p:nvSpPr>
          <p:cNvPr id="5" name="Text Placeholder 8"/>
          <p:cNvSpPr>
            <a:spLocks noGrp="1"/>
          </p:cNvSpPr>
          <p:nvPr>
            <p:ph type="body" sz="quarter" idx="13" hasCustomPrompt="1"/>
          </p:nvPr>
        </p:nvSpPr>
        <p:spPr>
          <a:xfrm>
            <a:off x="8532177" y="228600"/>
            <a:ext cx="3351927" cy="1524000"/>
          </a:xfrm>
        </p:spPr>
        <p:txBody>
          <a:bodyPr anchor="b">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b="1" i="0" baseline="0">
                <a:solidFill>
                  <a:schemeClr val="tx1"/>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8532177" y="1981200"/>
            <a:ext cx="3351927" cy="4876800"/>
          </a:xfrm>
        </p:spPr>
        <p:txBody>
          <a:bodyPr anchor="t">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1500" b="0" i="0">
                <a:solidFill>
                  <a:schemeClr val="tx2"/>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supporting information for that thought.</a:t>
            </a:r>
          </a:p>
        </p:txBody>
      </p:sp>
    </p:spTree>
    <p:extLst>
      <p:ext uri="{BB962C8B-B14F-4D97-AF65-F5344CB8AC3E}">
        <p14:creationId xmlns:p14="http://schemas.microsoft.com/office/powerpoint/2010/main" val="18549583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bile with Caption - White">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6399133" y="228600"/>
            <a:ext cx="5484971" cy="1524000"/>
          </a:xfrm>
        </p:spPr>
        <p:txBody>
          <a:bodyPr anchor="b">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1" i="0">
                <a:solidFill>
                  <a:schemeClr val="tx1"/>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7" name="Text Placeholder 8"/>
          <p:cNvSpPr>
            <a:spLocks noGrp="1"/>
          </p:cNvSpPr>
          <p:nvPr>
            <p:ph type="body" sz="quarter" idx="12" hasCustomPrompt="1"/>
          </p:nvPr>
        </p:nvSpPr>
        <p:spPr>
          <a:xfrm>
            <a:off x="6399133" y="1981200"/>
            <a:ext cx="5484971" cy="4876800"/>
          </a:xfrm>
        </p:spPr>
        <p:txBody>
          <a:bodyPr anchor="t">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2000" b="0" i="0">
                <a:solidFill>
                  <a:schemeClr val="tx2"/>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supporting information for that thought.</a:t>
            </a:r>
          </a:p>
        </p:txBody>
      </p:sp>
      <p:pic>
        <p:nvPicPr>
          <p:cNvPr id="5"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22917" r="22917"/>
          <a:stretch/>
        </p:blipFill>
        <p:spPr>
          <a:xfrm>
            <a:off x="0" y="0"/>
            <a:ext cx="5943601" cy="6858000"/>
          </a:xfrm>
          <a:prstGeom prst="rect">
            <a:avLst/>
          </a:prstGeom>
        </p:spPr>
      </p:pic>
    </p:spTree>
    <p:extLst>
      <p:ext uri="{BB962C8B-B14F-4D97-AF65-F5344CB8AC3E}">
        <p14:creationId xmlns:p14="http://schemas.microsoft.com/office/powerpoint/2010/main" val="4715219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t with Caption - White">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8532177" y="228600"/>
            <a:ext cx="3351927" cy="1524000"/>
          </a:xfrm>
        </p:spPr>
        <p:txBody>
          <a:bodyPr anchor="b">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b="1" i="0" baseline="0">
                <a:solidFill>
                  <a:schemeClr val="tx1"/>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8532177" y="1981200"/>
            <a:ext cx="3351927" cy="4876800"/>
          </a:xfrm>
        </p:spPr>
        <p:txBody>
          <a:bodyPr anchor="t">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1500" b="0" i="0">
                <a:solidFill>
                  <a:schemeClr val="tx2"/>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supporting information for that thought.</a:t>
            </a:r>
          </a:p>
        </p:txBody>
      </p:sp>
      <p:pic>
        <p:nvPicPr>
          <p:cNvPr id="6"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13209" r="9877"/>
          <a:stretch/>
        </p:blipFill>
        <p:spPr>
          <a:xfrm>
            <a:off x="836612" y="228600"/>
            <a:ext cx="6704012" cy="6629400"/>
          </a:xfrm>
          <a:prstGeom prst="rect">
            <a:avLst/>
          </a:prstGeom>
        </p:spPr>
      </p:pic>
    </p:spTree>
    <p:extLst>
      <p:ext uri="{BB962C8B-B14F-4D97-AF65-F5344CB8AC3E}">
        <p14:creationId xmlns:p14="http://schemas.microsoft.com/office/powerpoint/2010/main" val="9461162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ptop with Caption">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8532177" y="228600"/>
            <a:ext cx="3351927" cy="1524000"/>
          </a:xfrm>
        </p:spPr>
        <p:txBody>
          <a:bodyPr anchor="b">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b="1" i="0" baseline="0">
                <a:solidFill>
                  <a:schemeClr val="tx1"/>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8" name="Text Placeholder 8"/>
          <p:cNvSpPr>
            <a:spLocks noGrp="1"/>
          </p:cNvSpPr>
          <p:nvPr>
            <p:ph type="body" sz="quarter" idx="14" hasCustomPrompt="1"/>
          </p:nvPr>
        </p:nvSpPr>
        <p:spPr>
          <a:xfrm>
            <a:off x="8532177" y="1981200"/>
            <a:ext cx="3351927" cy="4876800"/>
          </a:xfrm>
        </p:spPr>
        <p:txBody>
          <a:bodyPr anchor="t">
            <a:norm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1500" b="0" i="0">
                <a:solidFill>
                  <a:schemeClr val="tx2"/>
                </a:solidFill>
                <a:latin typeface="Bogle Regular" charset="0"/>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supporting information for that thought.</a:t>
            </a:r>
          </a:p>
        </p:txBody>
      </p:sp>
      <p:pic>
        <p:nvPicPr>
          <p:cNvPr id="7" name="Picture 4" descr="http://yuhua-chen.github.io/LayerX/macboo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370" t="9161" r="4377" b="8750"/>
          <a:stretch/>
        </p:blipFill>
        <p:spPr bwMode="auto">
          <a:xfrm>
            <a:off x="227012" y="914400"/>
            <a:ext cx="8167577"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4820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9515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DK Blu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0022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896BA-2F9E-8C4A-BA44-82A8D2759B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4491225" y="1159501"/>
            <a:ext cx="3206374" cy="2015836"/>
          </a:xfrm>
          <a:prstGeom prst="rect">
            <a:avLst/>
          </a:prstGeom>
        </p:spPr>
      </p:pic>
      <p:sp>
        <p:nvSpPr>
          <p:cNvPr id="5" name="Text Placeholder 4">
            <a:extLst>
              <a:ext uri="{FF2B5EF4-FFF2-40B4-BE49-F238E27FC236}">
                <a16:creationId xmlns:a16="http://schemas.microsoft.com/office/drawing/2014/main" id="{71566589-0414-B949-A164-6EDBF57552D7}"/>
              </a:ext>
            </a:extLst>
          </p:cNvPr>
          <p:cNvSpPr>
            <a:spLocks noGrp="1"/>
          </p:cNvSpPr>
          <p:nvPr>
            <p:ph type="body" sz="quarter" idx="10" hasCustomPrompt="1"/>
          </p:nvPr>
        </p:nvSpPr>
        <p:spPr>
          <a:xfrm>
            <a:off x="1" y="4419600"/>
            <a:ext cx="12188824" cy="1219200"/>
          </a:xfrm>
        </p:spPr>
        <p:txBody>
          <a:bodyPr anchor="ctr">
            <a:normAutofit/>
          </a:bodyPr>
          <a:lstStyle>
            <a:lvl1pPr marL="0" indent="0" algn="ctr">
              <a:buNone/>
              <a:defRPr sz="6000" b="1" i="0" baseline="0">
                <a:solidFill>
                  <a:srgbClr val="FEFFFF"/>
                </a:solidFill>
                <a:latin typeface="Bogle Black" panose="020B0503020203060203" pitchFamily="34" charset="77"/>
              </a:defRPr>
            </a:lvl1pPr>
            <a:lvl2pPr marL="0" indent="0" algn="ctr">
              <a:buNone/>
              <a:defRPr sz="4000" b="1" i="0">
                <a:solidFill>
                  <a:srgbClr val="FEFFFF"/>
                </a:solidFill>
                <a:latin typeface="Bogle" panose="020B0503020203060203" pitchFamily="34" charset="77"/>
              </a:defRPr>
            </a:lvl2pPr>
          </a:lstStyle>
          <a:p>
            <a:pPr lvl="0"/>
            <a:r>
              <a:rPr lang="en-US"/>
              <a:t>Questions</a:t>
            </a:r>
          </a:p>
        </p:txBody>
      </p:sp>
    </p:spTree>
    <p:extLst>
      <p:ext uri="{BB962C8B-B14F-4D97-AF65-F5344CB8AC3E}">
        <p14:creationId xmlns:p14="http://schemas.microsoft.com/office/powerpoint/2010/main" val="4538759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FD68E-5622-7049-A574-5BC11A28BE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4491225" y="1159501"/>
            <a:ext cx="3206374" cy="2015836"/>
          </a:xfrm>
          <a:prstGeom prst="rect">
            <a:avLst/>
          </a:prstGeom>
        </p:spPr>
      </p:pic>
      <p:sp>
        <p:nvSpPr>
          <p:cNvPr id="5" name="Text Placeholder 4">
            <a:extLst>
              <a:ext uri="{FF2B5EF4-FFF2-40B4-BE49-F238E27FC236}">
                <a16:creationId xmlns:a16="http://schemas.microsoft.com/office/drawing/2014/main" id="{D8BCCF40-1DF5-0C49-BB0E-8435E7CD8273}"/>
              </a:ext>
            </a:extLst>
          </p:cNvPr>
          <p:cNvSpPr>
            <a:spLocks noGrp="1"/>
          </p:cNvSpPr>
          <p:nvPr>
            <p:ph type="body" sz="quarter" idx="10" hasCustomPrompt="1"/>
          </p:nvPr>
        </p:nvSpPr>
        <p:spPr>
          <a:xfrm>
            <a:off x="-1" y="4419600"/>
            <a:ext cx="12188825" cy="1219200"/>
          </a:xfrm>
        </p:spPr>
        <p:txBody>
          <a:bodyPr anchor="ctr">
            <a:normAutofit/>
          </a:bodyPr>
          <a:lstStyle>
            <a:lvl1pPr marL="0" indent="0" algn="ctr">
              <a:buNone/>
              <a:defRPr sz="6000" b="1" i="0" baseline="0">
                <a:solidFill>
                  <a:srgbClr val="FEFFFF"/>
                </a:solidFill>
                <a:latin typeface="Bogle Black" panose="020B0503020203060203" pitchFamily="34" charset="77"/>
              </a:defRPr>
            </a:lvl1pPr>
            <a:lvl2pPr marL="0" indent="0" algn="ctr">
              <a:buNone/>
              <a:defRPr sz="4000" b="1" i="0">
                <a:solidFill>
                  <a:srgbClr val="FEFFFF"/>
                </a:solidFill>
                <a:latin typeface="Bogle" panose="020B0503020203060203" pitchFamily="34" charset="77"/>
              </a:defRPr>
            </a:lvl2pPr>
          </a:lstStyle>
          <a:p>
            <a:pPr lvl="0"/>
            <a:r>
              <a:rPr lang="en-US"/>
              <a:t>Appendix</a:t>
            </a:r>
          </a:p>
        </p:txBody>
      </p:sp>
    </p:spTree>
    <p:extLst>
      <p:ext uri="{BB962C8B-B14F-4D97-AF65-F5344CB8AC3E}">
        <p14:creationId xmlns:p14="http://schemas.microsoft.com/office/powerpoint/2010/main" val="139514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ing">
    <p:bg>
      <p:bgPr>
        <a:solidFill>
          <a:schemeClr val="tx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943309" y="1828800"/>
            <a:ext cx="6323249" cy="2992582"/>
          </a:xfrm>
        </p:spPr>
        <p:txBody>
          <a:bodyPr anchor="ctr">
            <a:normAutofit/>
          </a:bodyPr>
          <a:lstStyle>
            <a:lvl1pPr marL="0" indent="0" algn="l">
              <a:buNone/>
              <a:defRPr sz="6000" b="1" i="0" baseline="0">
                <a:solidFill>
                  <a:schemeClr val="accent6"/>
                </a:solidFill>
                <a:latin typeface="Bogle Black" panose="020B0503020203060203" pitchFamily="34" charset="77"/>
              </a:defRPr>
            </a:lvl1pPr>
            <a:lvl2pPr marL="0" indent="0">
              <a:buNone/>
              <a:defRPr sz="2200">
                <a:solidFill>
                  <a:schemeClr val="bg1"/>
                </a:solidFill>
                <a:latin typeface="+mj-lt"/>
              </a:defRPr>
            </a:lvl2pPr>
          </a:lstStyle>
          <a:p>
            <a:pPr lvl="0"/>
            <a:r>
              <a:rPr lang="en-US"/>
              <a:t>This is your section heading.</a:t>
            </a:r>
          </a:p>
        </p:txBody>
      </p:sp>
      <p:pic>
        <p:nvPicPr>
          <p:cNvPr id="5" name="Picture 4">
            <a:extLst>
              <a:ext uri="{FF2B5EF4-FFF2-40B4-BE49-F238E27FC236}">
                <a16:creationId xmlns:a16="http://schemas.microsoft.com/office/drawing/2014/main" id="{F8CF52B3-2CB3-7D48-BDCA-3F96947ADC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4812" y="685320"/>
            <a:ext cx="2740024" cy="5410680"/>
          </a:xfrm>
          <a:prstGeom prst="rect">
            <a:avLst/>
          </a:prstGeom>
        </p:spPr>
      </p:pic>
    </p:spTree>
    <p:extLst>
      <p:ext uri="{BB962C8B-B14F-4D97-AF65-F5344CB8AC3E}">
        <p14:creationId xmlns:p14="http://schemas.microsoft.com/office/powerpoint/2010/main" val="10326828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sign Guideline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4329020"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4A518C3-959E-C941-AF56-F62A5A6EBD1D}"/>
              </a:ext>
            </a:extLst>
          </p:cNvPr>
          <p:cNvSpPr txBox="1"/>
          <p:nvPr userDrawn="1"/>
        </p:nvSpPr>
        <p:spPr>
          <a:xfrm>
            <a:off x="912812" y="2890391"/>
            <a:ext cx="3048555" cy="1077218"/>
          </a:xfrm>
          <a:prstGeom prst="rect">
            <a:avLst/>
          </a:prstGeom>
          <a:noFill/>
        </p:spPr>
        <p:txBody>
          <a:bodyPr wrap="square" rtlCol="0" anchor="ctr">
            <a:spAutoFit/>
          </a:bodyPr>
          <a:lstStyle/>
          <a:p>
            <a:r>
              <a:rPr lang="en-US" sz="3200" b="1">
                <a:latin typeface="Bogle" panose="020B0503020203060203" pitchFamily="34" charset="77"/>
              </a:rPr>
              <a:t>Design Guidelines</a:t>
            </a:r>
          </a:p>
        </p:txBody>
      </p:sp>
      <p:sp>
        <p:nvSpPr>
          <p:cNvPr id="4" name="TextBox 3">
            <a:extLst>
              <a:ext uri="{FF2B5EF4-FFF2-40B4-BE49-F238E27FC236}">
                <a16:creationId xmlns:a16="http://schemas.microsoft.com/office/drawing/2014/main" id="{00D9EB54-7C2B-F549-80B3-973E3865544A}"/>
              </a:ext>
            </a:extLst>
          </p:cNvPr>
          <p:cNvSpPr txBox="1"/>
          <p:nvPr userDrawn="1"/>
        </p:nvSpPr>
        <p:spPr>
          <a:xfrm>
            <a:off x="5180012" y="1336120"/>
            <a:ext cx="6491380" cy="4518160"/>
          </a:xfrm>
          <a:prstGeom prst="rect">
            <a:avLst/>
          </a:prstGeom>
          <a:noFill/>
        </p:spPr>
        <p:txBody>
          <a:bodyPr wrap="square" rtlCol="0">
            <a:spAutoFit/>
          </a:bodyPr>
          <a:lstStyle/>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Stick to one idea per slide when possible. Less is more. </a:t>
            </a:r>
          </a:p>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Keep your copy brief. Too much text on the slide distracts and confuses your audience. If you need to use a lot of text, break it up over several slides.</a:t>
            </a:r>
          </a:p>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Keep bullets short, contextual, and parallel.</a:t>
            </a:r>
          </a:p>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Don’t alter the color of the text in the template (including headings).</a:t>
            </a:r>
          </a:p>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Use dark blue for all body copy on a light blue background and white for all body copy on a dark blue background.</a:t>
            </a:r>
          </a:p>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Don’t use more than 2 text colors on any page (excluding dark blue and white).</a:t>
            </a:r>
          </a:p>
        </p:txBody>
      </p:sp>
    </p:spTree>
    <p:extLst>
      <p:ext uri="{BB962C8B-B14F-4D97-AF65-F5344CB8AC3E}">
        <p14:creationId xmlns:p14="http://schemas.microsoft.com/office/powerpoint/2010/main" val="26324849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py Guideline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1" y="-25400"/>
            <a:ext cx="4329020"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4A518C3-959E-C941-AF56-F62A5A6EBD1D}"/>
              </a:ext>
            </a:extLst>
          </p:cNvPr>
          <p:cNvSpPr txBox="1"/>
          <p:nvPr userDrawn="1"/>
        </p:nvSpPr>
        <p:spPr>
          <a:xfrm>
            <a:off x="912812" y="2644170"/>
            <a:ext cx="3048555" cy="1569660"/>
          </a:xfrm>
          <a:prstGeom prst="rect">
            <a:avLst/>
          </a:prstGeom>
          <a:noFill/>
        </p:spPr>
        <p:txBody>
          <a:bodyPr wrap="square" rtlCol="0" anchor="ctr">
            <a:spAutoFit/>
          </a:bodyPr>
          <a:lstStyle/>
          <a:p>
            <a:r>
              <a:rPr lang="en-US" sz="3200" b="1">
                <a:latin typeface="Bogle" panose="020B0503020203060203" pitchFamily="34" charset="77"/>
              </a:rPr>
              <a:t>Walmart </a:t>
            </a:r>
            <a:br>
              <a:rPr lang="en-US" sz="3200" b="1">
                <a:latin typeface="Bogle" panose="020B0503020203060203" pitchFamily="34" charset="77"/>
              </a:rPr>
            </a:br>
            <a:r>
              <a:rPr lang="en-US" sz="3200" b="1">
                <a:latin typeface="Bogle" panose="020B0503020203060203" pitchFamily="34" charset="77"/>
              </a:rPr>
              <a:t>Voice Guidelines</a:t>
            </a:r>
          </a:p>
        </p:txBody>
      </p:sp>
      <p:sp>
        <p:nvSpPr>
          <p:cNvPr id="4" name="TextBox 3">
            <a:extLst>
              <a:ext uri="{FF2B5EF4-FFF2-40B4-BE49-F238E27FC236}">
                <a16:creationId xmlns:a16="http://schemas.microsoft.com/office/drawing/2014/main" id="{00D9EB54-7C2B-F549-80B3-973E3865544A}"/>
              </a:ext>
            </a:extLst>
          </p:cNvPr>
          <p:cNvSpPr txBox="1"/>
          <p:nvPr userDrawn="1"/>
        </p:nvSpPr>
        <p:spPr>
          <a:xfrm>
            <a:off x="5180012" y="1336120"/>
            <a:ext cx="6491380" cy="4339650"/>
          </a:xfrm>
          <a:prstGeom prst="rect">
            <a:avLst/>
          </a:prstGeom>
          <a:noFill/>
        </p:spPr>
        <p:txBody>
          <a:bodyPr wrap="square" rtlCol="0">
            <a:spAutoFit/>
          </a:bodyPr>
          <a:lstStyle/>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Write like you speak.</a:t>
            </a:r>
          </a:p>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Use concise language. The template works best with short sentences.</a:t>
            </a:r>
          </a:p>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Think about what you want people to know, feel, do, and share.</a:t>
            </a:r>
          </a:p>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Use stories to make your point.</a:t>
            </a:r>
          </a:p>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Avoid changing font sizes. Delete words instead.</a:t>
            </a:r>
          </a:p>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Check out our http://associatebrand.walmart.com to learn more about our brand voice and downloadable assets.</a:t>
            </a:r>
          </a:p>
          <a:p>
            <a:pPr marL="285750" indent="-285750" fontAlgn="ctr">
              <a:lnSpc>
                <a:spcPct val="120000"/>
              </a:lnSpc>
              <a:spcBef>
                <a:spcPts val="600"/>
              </a:spcBef>
              <a:spcAft>
                <a:spcPts val="600"/>
              </a:spcAft>
              <a:buFont typeface="Arial" panose="020B0604020202020204" pitchFamily="34" charset="0"/>
              <a:buChar char="•"/>
            </a:pPr>
            <a:r>
              <a:rPr lang="en-US" sz="1800">
                <a:solidFill>
                  <a:srgbClr val="FEFFFF"/>
                </a:solidFill>
                <a:latin typeface="Bogle" panose="020B0503020203060203" pitchFamily="34" charset="77"/>
              </a:rPr>
              <a:t>Email associatebrand@Walmart.com with questions.</a:t>
            </a:r>
          </a:p>
        </p:txBody>
      </p:sp>
    </p:spTree>
    <p:extLst>
      <p:ext uri="{BB962C8B-B14F-4D97-AF65-F5344CB8AC3E}">
        <p14:creationId xmlns:p14="http://schemas.microsoft.com/office/powerpoint/2010/main" val="27383563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Spark Title Slide - Blue">
    <p:bg>
      <p:bgPr>
        <a:solidFill>
          <a:srgbClr val="007DC6"/>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638069" y="4267200"/>
            <a:ext cx="912687" cy="102454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 Placeholder 4"/>
          <p:cNvSpPr>
            <a:spLocks noGrp="1"/>
          </p:cNvSpPr>
          <p:nvPr>
            <p:ph type="body" sz="quarter" idx="10" hasCustomPrompt="1"/>
          </p:nvPr>
        </p:nvSpPr>
        <p:spPr>
          <a:xfrm>
            <a:off x="914162" y="1357952"/>
            <a:ext cx="10360501" cy="2743200"/>
          </a:xfrm>
        </p:spPr>
        <p:txBody>
          <a:bodyPr anchor="ctr">
            <a:normAutofit/>
          </a:bodyPr>
          <a:lstStyle>
            <a:lvl1pPr marL="0" indent="0" algn="ctr">
              <a:buNone/>
              <a:defRPr sz="8000" b="1" i="0" baseline="0">
                <a:solidFill>
                  <a:schemeClr val="bg1"/>
                </a:solidFill>
                <a:latin typeface="Bogle" pitchFamily="34" charset="0"/>
              </a:defRPr>
            </a:lvl1pPr>
            <a:lvl2pPr marL="0" indent="0" algn="ctr">
              <a:buNone/>
              <a:defRPr sz="4000" b="0" i="0">
                <a:solidFill>
                  <a:schemeClr val="bg1"/>
                </a:solidFill>
                <a:latin typeface="Bogle" pitchFamily="34" charset="0"/>
              </a:defRPr>
            </a:lvl2pPr>
          </a:lstStyle>
          <a:p>
            <a:pPr lvl="0"/>
            <a:r>
              <a:rPr lang="en-US"/>
              <a:t>This is your title.</a:t>
            </a:r>
          </a:p>
          <a:p>
            <a:pPr lvl="1"/>
            <a:r>
              <a:rPr lang="en-US"/>
              <a:t>This is your subtitle.</a:t>
            </a:r>
          </a:p>
        </p:txBody>
      </p:sp>
    </p:spTree>
    <p:extLst>
      <p:ext uri="{BB962C8B-B14F-4D97-AF65-F5344CB8AC3E}">
        <p14:creationId xmlns:p14="http://schemas.microsoft.com/office/powerpoint/2010/main" val="5829449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Single Thought with Supporting Statement">
    <p:spTree>
      <p:nvGrpSpPr>
        <p:cNvPr id="1" name=""/>
        <p:cNvGrpSpPr/>
        <p:nvPr/>
      </p:nvGrpSpPr>
      <p:grpSpPr>
        <a:xfrm>
          <a:off x="0" y="0"/>
          <a:ext cx="0" cy="0"/>
          <a:chOff x="0" y="0"/>
          <a:chExt cx="0" cy="0"/>
        </a:xfrm>
      </p:grpSpPr>
      <p:sp>
        <p:nvSpPr>
          <p:cNvPr id="6" name="Text Placeholder 4"/>
          <p:cNvSpPr>
            <a:spLocks noGrp="1"/>
          </p:cNvSpPr>
          <p:nvPr>
            <p:ph type="body" sz="quarter" idx="10" hasCustomPrompt="1"/>
          </p:nvPr>
        </p:nvSpPr>
        <p:spPr>
          <a:xfrm>
            <a:off x="1522413" y="685800"/>
            <a:ext cx="9144000" cy="2590800"/>
          </a:xfrm>
        </p:spPr>
        <p:txBody>
          <a:bodyPr anchor="b">
            <a:normAutofit/>
          </a:bodyPr>
          <a:lstStyle>
            <a:lvl1pPr marL="0" indent="0" algn="ctr">
              <a:lnSpc>
                <a:spcPct val="120000"/>
              </a:lnSpc>
              <a:spcBef>
                <a:spcPts val="0"/>
              </a:spcBef>
              <a:buNone/>
              <a:defRPr sz="3999" baseline="0">
                <a:solidFill>
                  <a:schemeClr val="accent1"/>
                </a:solidFill>
                <a:latin typeface="+mj-lt"/>
              </a:defRPr>
            </a:lvl1pPr>
            <a:lvl2pPr marL="0" indent="0">
              <a:buNone/>
              <a:defRPr sz="2199">
                <a:solidFill>
                  <a:schemeClr val="bg1"/>
                </a:solidFill>
                <a:latin typeface="+mj-lt"/>
              </a:defRPr>
            </a:lvl2pPr>
          </a:lstStyle>
          <a:p>
            <a:r>
              <a:rPr lang="en-US"/>
              <a:t>This is a single thought.</a:t>
            </a:r>
          </a:p>
        </p:txBody>
      </p:sp>
      <p:sp>
        <p:nvSpPr>
          <p:cNvPr id="3" name="Text Placeholder 4"/>
          <p:cNvSpPr>
            <a:spLocks noGrp="1"/>
          </p:cNvSpPr>
          <p:nvPr>
            <p:ph type="body" sz="quarter" idx="11" hasCustomPrompt="1"/>
          </p:nvPr>
        </p:nvSpPr>
        <p:spPr>
          <a:xfrm>
            <a:off x="1522413" y="3581400"/>
            <a:ext cx="9144000" cy="2590800"/>
          </a:xfrm>
        </p:spPr>
        <p:txBody>
          <a:bodyPr anchor="t">
            <a:normAutofit/>
          </a:bodyPr>
          <a:lstStyle>
            <a:lvl1pPr marL="0" indent="0" algn="ctr">
              <a:lnSpc>
                <a:spcPct val="120000"/>
              </a:lnSpc>
              <a:spcBef>
                <a:spcPts val="0"/>
              </a:spcBef>
              <a:buNone/>
              <a:defRPr sz="2999" baseline="0">
                <a:solidFill>
                  <a:schemeClr val="tx1"/>
                </a:solidFill>
                <a:latin typeface="+mn-lt"/>
                <a:cs typeface="David" panose="020E0502060401010101" pitchFamily="34" charset="-79"/>
              </a:defRPr>
            </a:lvl1pPr>
            <a:lvl2pPr marL="0" indent="0">
              <a:buNone/>
              <a:defRPr sz="2199">
                <a:solidFill>
                  <a:schemeClr val="bg1"/>
                </a:solidFill>
                <a:latin typeface="+mj-lt"/>
              </a:defRPr>
            </a:lvl2pPr>
          </a:lstStyle>
          <a:p>
            <a:r>
              <a:rPr lang="en-US"/>
              <a:t>This is a supporting statement for that thought.</a:t>
            </a:r>
          </a:p>
        </p:txBody>
      </p:sp>
      <p:cxnSp>
        <p:nvCxnSpPr>
          <p:cNvPr id="4" name="Straight Connector 3"/>
          <p:cNvCxnSpPr/>
          <p:nvPr userDrawn="1"/>
        </p:nvCxnSpPr>
        <p:spPr>
          <a:xfrm flipH="1">
            <a:off x="1522412" y="3429000"/>
            <a:ext cx="9144000"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7976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6723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7A08-860D-7144-98D9-66055FA5CD34}"/>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E40CFF81-AFE6-264F-9D1B-2F16D34BA012}"/>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432000-C836-B64C-B686-1EB6AB9E0A1C}"/>
              </a:ext>
            </a:extLst>
          </p:cNvPr>
          <p:cNvSpPr>
            <a:spLocks noGrp="1"/>
          </p:cNvSpPr>
          <p:nvPr>
            <p:ph type="dt" sz="half" idx="10"/>
          </p:nvPr>
        </p:nvSpPr>
        <p:spPr/>
        <p:txBody>
          <a:bodyPr/>
          <a:lstStyle/>
          <a:p>
            <a:fld id="{5C51AF69-D43C-4F42-913F-4959AB009D97}" type="datetimeFigureOut">
              <a:rPr lang="en-US" smtClean="0"/>
              <a:t>7/1/19</a:t>
            </a:fld>
            <a:endParaRPr lang="en-US"/>
          </a:p>
        </p:txBody>
      </p:sp>
      <p:sp>
        <p:nvSpPr>
          <p:cNvPr id="5" name="Footer Placeholder 4">
            <a:extLst>
              <a:ext uri="{FF2B5EF4-FFF2-40B4-BE49-F238E27FC236}">
                <a16:creationId xmlns:a16="http://schemas.microsoft.com/office/drawing/2014/main" id="{53342754-6A39-F94C-B1C2-57AC980C4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5289A-165E-B24A-B519-E453357F7E53}"/>
              </a:ext>
            </a:extLst>
          </p:cNvPr>
          <p:cNvSpPr>
            <a:spLocks noGrp="1"/>
          </p:cNvSpPr>
          <p:nvPr>
            <p:ph type="sldNum" sz="quarter" idx="12"/>
          </p:nvPr>
        </p:nvSpPr>
        <p:spPr/>
        <p:txBody>
          <a:bodyPr/>
          <a:lstStyle/>
          <a:p>
            <a:fld id="{A12DF4CC-FFCF-1A40-B914-4A546B04E592}" type="slidenum">
              <a:rPr lang="en-US" smtClean="0"/>
              <a:t>‹#›</a:t>
            </a:fld>
            <a:endParaRPr lang="en-US"/>
          </a:p>
        </p:txBody>
      </p:sp>
    </p:spTree>
    <p:extLst>
      <p:ext uri="{BB962C8B-B14F-4D97-AF65-F5344CB8AC3E}">
        <p14:creationId xmlns:p14="http://schemas.microsoft.com/office/powerpoint/2010/main" val="17435473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96FE-A467-CB45-9F86-08A35F37F2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83298D-6B3C-F749-A100-3C711ED0FB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AB938B-630F-BC48-BB85-48F41357B0C3}"/>
              </a:ext>
            </a:extLst>
          </p:cNvPr>
          <p:cNvSpPr>
            <a:spLocks noGrp="1"/>
          </p:cNvSpPr>
          <p:nvPr>
            <p:ph type="dt" sz="half" idx="10"/>
          </p:nvPr>
        </p:nvSpPr>
        <p:spPr/>
        <p:txBody>
          <a:bodyPr/>
          <a:lstStyle/>
          <a:p>
            <a:fld id="{5C51AF69-D43C-4F42-913F-4959AB009D97}" type="datetimeFigureOut">
              <a:rPr lang="en-US" smtClean="0"/>
              <a:t>7/1/19</a:t>
            </a:fld>
            <a:endParaRPr lang="en-US"/>
          </a:p>
        </p:txBody>
      </p:sp>
      <p:sp>
        <p:nvSpPr>
          <p:cNvPr id="5" name="Footer Placeholder 4">
            <a:extLst>
              <a:ext uri="{FF2B5EF4-FFF2-40B4-BE49-F238E27FC236}">
                <a16:creationId xmlns:a16="http://schemas.microsoft.com/office/drawing/2014/main" id="{C0CE6C36-7084-A24B-A40C-FC8B2A214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8079E-AE22-454C-AB4A-982427867CA3}"/>
              </a:ext>
            </a:extLst>
          </p:cNvPr>
          <p:cNvSpPr>
            <a:spLocks noGrp="1"/>
          </p:cNvSpPr>
          <p:nvPr>
            <p:ph type="sldNum" sz="quarter" idx="12"/>
          </p:nvPr>
        </p:nvSpPr>
        <p:spPr/>
        <p:txBody>
          <a:bodyPr/>
          <a:lstStyle/>
          <a:p>
            <a:fld id="{A12DF4CC-FFCF-1A40-B914-4A546B04E592}" type="slidenum">
              <a:rPr lang="en-US" smtClean="0"/>
              <a:t>‹#›</a:t>
            </a:fld>
            <a:endParaRPr lang="en-US"/>
          </a:p>
        </p:txBody>
      </p:sp>
    </p:spTree>
    <p:extLst>
      <p:ext uri="{BB962C8B-B14F-4D97-AF65-F5344CB8AC3E}">
        <p14:creationId xmlns:p14="http://schemas.microsoft.com/office/powerpoint/2010/main" val="17078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in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915236" y="1219200"/>
            <a:ext cx="10360501" cy="1011382"/>
          </a:xfrm>
        </p:spPr>
        <p:txBody>
          <a:bodyPr anchor="ctr">
            <a:normAutofit/>
          </a:bodyPr>
          <a:lstStyle>
            <a:lvl1pPr marL="0" indent="0" algn="ctr">
              <a:buNone/>
              <a:defRPr sz="6000" b="1" i="0" baseline="0">
                <a:solidFill>
                  <a:schemeClr val="tx1"/>
                </a:solidFill>
                <a:latin typeface="Bogle Black" panose="020B0503020203060203" pitchFamily="34" charset="77"/>
              </a:defRPr>
            </a:lvl1pPr>
            <a:lvl2pPr marL="0" indent="0">
              <a:buNone/>
              <a:defRPr sz="2200">
                <a:solidFill>
                  <a:schemeClr val="bg1"/>
                </a:solidFill>
                <a:latin typeface="+mj-lt"/>
              </a:defRPr>
            </a:lvl2pPr>
          </a:lstStyle>
          <a:p>
            <a:pPr lvl="0"/>
            <a:r>
              <a:rPr lang="en-US"/>
              <a:t>This is your section heading.</a:t>
            </a:r>
          </a:p>
        </p:txBody>
      </p:sp>
      <p:pic>
        <p:nvPicPr>
          <p:cNvPr id="5" name="Picture Placeholder 9">
            <a:extLst>
              <a:ext uri="{FF2B5EF4-FFF2-40B4-BE49-F238E27FC236}">
                <a16:creationId xmlns:a16="http://schemas.microsoft.com/office/drawing/2014/main" id="{F7614934-223C-9940-BF87-5FBE58C70E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0600" b="32100"/>
          <a:stretch/>
        </p:blipFill>
        <p:spPr>
          <a:xfrm>
            <a:off x="1657203" y="2819400"/>
            <a:ext cx="8876568" cy="3429000"/>
          </a:xfrm>
          <a:prstGeom prst="rect">
            <a:avLst/>
          </a:prstGeom>
        </p:spPr>
      </p:pic>
    </p:spTree>
    <p:extLst>
      <p:ext uri="{BB962C8B-B14F-4D97-AF65-F5344CB8AC3E}">
        <p14:creationId xmlns:p14="http://schemas.microsoft.com/office/powerpoint/2010/main" val="302702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ing">
    <p:bg>
      <p:bgPr>
        <a:solidFill>
          <a:schemeClr val="bg2"/>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912812" y="1981200"/>
            <a:ext cx="6324600" cy="2743200"/>
          </a:xfrm>
        </p:spPr>
        <p:txBody>
          <a:bodyPr anchor="ctr">
            <a:noAutofit/>
          </a:bodyPr>
          <a:lstStyle>
            <a:lvl1pPr marL="0" indent="0" algn="l">
              <a:buNone/>
              <a:defRPr sz="6000" b="1" i="0" baseline="0">
                <a:solidFill>
                  <a:schemeClr val="tx1"/>
                </a:solidFill>
                <a:latin typeface="Bogle Black" panose="020B0503020203060203" pitchFamily="34" charset="77"/>
              </a:defRPr>
            </a:lvl1pPr>
            <a:lvl2pPr marL="0" indent="0">
              <a:buNone/>
              <a:defRPr sz="2200">
                <a:solidFill>
                  <a:schemeClr val="bg1"/>
                </a:solidFill>
                <a:latin typeface="+mj-lt"/>
              </a:defRPr>
            </a:lvl2pPr>
          </a:lstStyle>
          <a:p>
            <a:pPr lvl="0"/>
            <a:r>
              <a:rPr lang="en-US"/>
              <a:t>This is your section heading.</a:t>
            </a:r>
          </a:p>
        </p:txBody>
      </p:sp>
      <p:sp>
        <p:nvSpPr>
          <p:cNvPr id="5" name="Picture Placeholder 4">
            <a:extLst>
              <a:ext uri="{FF2B5EF4-FFF2-40B4-BE49-F238E27FC236}">
                <a16:creationId xmlns:a16="http://schemas.microsoft.com/office/drawing/2014/main" id="{A1F8028B-E4EC-0D4B-9C90-D3F07646BD13}"/>
              </a:ext>
            </a:extLst>
          </p:cNvPr>
          <p:cNvSpPr>
            <a:spLocks noGrp="1"/>
          </p:cNvSpPr>
          <p:nvPr>
            <p:ph type="pic" sz="quarter" idx="11" hasCustomPrompt="1"/>
          </p:nvPr>
        </p:nvSpPr>
        <p:spPr>
          <a:xfrm>
            <a:off x="7237412" y="0"/>
            <a:ext cx="4951413"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3711351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Thought">
    <p:bg>
      <p:bgPr>
        <a:solidFill>
          <a:schemeClr val="bg2"/>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1" y="2250830"/>
            <a:ext cx="12188824" cy="3006969"/>
          </a:xfrm>
        </p:spPr>
        <p:txBody>
          <a:bodyPr anchor="ct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sz="6600" b="1" i="0">
                <a:solidFill>
                  <a:schemeClr val="tx1"/>
                </a:solidFill>
                <a:latin typeface="Bogle Black" panose="020B0503020203060203" pitchFamily="34" charset="77"/>
              </a:defRPr>
            </a:lvl1pPr>
            <a:lvl2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i="1">
                <a:solidFill>
                  <a:schemeClr val="tx1"/>
                </a:solidFill>
                <a:latin typeface="Century Gothic" panose="020B0502020202020204" pitchFamily="34" charset="0"/>
              </a:defRPr>
            </a:lvl2pPr>
          </a:lstStyle>
          <a:p>
            <a:pPr lvl="0"/>
            <a:r>
              <a:rPr lang="en-US"/>
              <a:t>This is a single thought.</a:t>
            </a:r>
          </a:p>
        </p:txBody>
      </p:sp>
      <p:pic>
        <p:nvPicPr>
          <p:cNvPr id="4" name="Picture 3">
            <a:extLst>
              <a:ext uri="{FF2B5EF4-FFF2-40B4-BE49-F238E27FC236}">
                <a16:creationId xmlns:a16="http://schemas.microsoft.com/office/drawing/2014/main" id="{F782EC41-6393-794C-9875-8A0094DB02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87" t="49482" r="35842" b="32745"/>
          <a:stretch/>
        </p:blipFill>
        <p:spPr>
          <a:xfrm rot="10800000">
            <a:off x="4491225" y="1159501"/>
            <a:ext cx="3206374" cy="2015836"/>
          </a:xfrm>
          <a:prstGeom prst="rect">
            <a:avLst/>
          </a:prstGeom>
        </p:spPr>
      </p:pic>
    </p:spTree>
    <p:extLst>
      <p:ext uri="{BB962C8B-B14F-4D97-AF65-F5344CB8AC3E}">
        <p14:creationId xmlns:p14="http://schemas.microsoft.com/office/powerpoint/2010/main" val="235568345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2813" y="274638"/>
            <a:ext cx="10666571"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2813" y="1600203"/>
            <a:ext cx="10666571"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91440" tIns="45720" rIns="91440" bIns="45720" rtlCol="0" anchor="ctr"/>
          <a:lstStyle>
            <a:lvl1pPr algn="l">
              <a:defRPr sz="1200" b="0" i="0">
                <a:solidFill>
                  <a:schemeClr val="tx1">
                    <a:tint val="75000"/>
                  </a:schemeClr>
                </a:solidFill>
                <a:latin typeface="Bogle Regular" charset="0"/>
              </a:defRPr>
            </a:lvl1pPr>
          </a:lstStyle>
          <a:p>
            <a:fld id="{4E899F9F-14DD-4571-8EAE-23B629AAEB8C}" type="datetimeFigureOut">
              <a:rPr lang="en-US" smtClean="0"/>
              <a:pPr/>
              <a:t>7/1/19</a:t>
            </a:fld>
            <a:endParaRPr lang="en-US"/>
          </a:p>
        </p:txBody>
      </p:sp>
      <p:sp>
        <p:nvSpPr>
          <p:cNvPr id="5" name="Footer Placeholder 4"/>
          <p:cNvSpPr>
            <a:spLocks noGrp="1"/>
          </p:cNvSpPr>
          <p:nvPr>
            <p:ph type="ftr" sz="quarter" idx="3"/>
          </p:nvPr>
        </p:nvSpPr>
        <p:spPr>
          <a:xfrm>
            <a:off x="4164515" y="6356353"/>
            <a:ext cx="3859795" cy="365125"/>
          </a:xfrm>
          <a:prstGeom prst="rect">
            <a:avLst/>
          </a:prstGeom>
        </p:spPr>
        <p:txBody>
          <a:bodyPr vert="horz" lIns="91440" tIns="45720" rIns="91440" bIns="45720" rtlCol="0" anchor="ctr"/>
          <a:lstStyle>
            <a:lvl1pPr algn="ctr">
              <a:defRPr sz="1200" b="0" i="0">
                <a:solidFill>
                  <a:schemeClr val="tx1">
                    <a:tint val="75000"/>
                  </a:schemeClr>
                </a:solidFill>
                <a:latin typeface="Bogle Regular" charset="0"/>
              </a:defRPr>
            </a:lvl1pPr>
          </a:lstStyle>
          <a:p>
            <a:endParaRPr lang="en-US"/>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91440" tIns="45720" rIns="91440" bIns="45720" rtlCol="0" anchor="ctr"/>
          <a:lstStyle>
            <a:lvl1pPr algn="r">
              <a:defRPr sz="1200" b="0" i="0">
                <a:solidFill>
                  <a:schemeClr val="tx1">
                    <a:tint val="75000"/>
                  </a:schemeClr>
                </a:solidFill>
                <a:latin typeface="Bogle Regular" charset="0"/>
              </a:defRPr>
            </a:lvl1pPr>
          </a:lstStyle>
          <a:p>
            <a:fld id="{1295DB47-677C-4452-9C4E-00EB5B77B5CD}" type="slidenum">
              <a:rPr lang="en-US" smtClean="0"/>
              <a:pPr/>
              <a:t>‹#›</a:t>
            </a:fld>
            <a:endParaRPr lang="en-US"/>
          </a:p>
        </p:txBody>
      </p:sp>
    </p:spTree>
    <p:extLst>
      <p:ext uri="{BB962C8B-B14F-4D97-AF65-F5344CB8AC3E}">
        <p14:creationId xmlns:p14="http://schemas.microsoft.com/office/powerpoint/2010/main" val="4221438019"/>
      </p:ext>
    </p:extLst>
  </p:cSld>
  <p:clrMap bg1="lt1" tx1="dk1" bg2="lt2" tx2="dk2" accent1="accent1" accent2="accent2" accent3="accent3" accent4="accent4" accent5="accent5" accent6="accent6" hlink="hlink" folHlink="folHlink"/>
  <p:sldLayoutIdLst>
    <p:sldLayoutId id="2147483683" r:id="rId1"/>
    <p:sldLayoutId id="2147483681" r:id="rId2"/>
    <p:sldLayoutId id="2147483744" r:id="rId3"/>
    <p:sldLayoutId id="2147483680" r:id="rId4"/>
    <p:sldLayoutId id="2147483727" r:id="rId5"/>
    <p:sldLayoutId id="2147483657" r:id="rId6"/>
    <p:sldLayoutId id="2147483726" r:id="rId7"/>
    <p:sldLayoutId id="2147483728" r:id="rId8"/>
    <p:sldLayoutId id="2147483723" r:id="rId9"/>
    <p:sldLayoutId id="2147483761" r:id="rId10"/>
    <p:sldLayoutId id="2147483753" r:id="rId11"/>
    <p:sldLayoutId id="2147483663" r:id="rId12"/>
    <p:sldLayoutId id="2147483686" r:id="rId13"/>
    <p:sldLayoutId id="2147483719" r:id="rId14"/>
    <p:sldLayoutId id="2147483700" r:id="rId15"/>
    <p:sldLayoutId id="2147483696" r:id="rId16"/>
    <p:sldLayoutId id="2147483666" r:id="rId17"/>
    <p:sldLayoutId id="2147483740" r:id="rId18"/>
    <p:sldLayoutId id="2147483754" r:id="rId19"/>
    <p:sldLayoutId id="2147483741" r:id="rId20"/>
    <p:sldLayoutId id="2147483757" r:id="rId21"/>
    <p:sldLayoutId id="2147483747" r:id="rId22"/>
    <p:sldLayoutId id="2147483748" r:id="rId23"/>
    <p:sldLayoutId id="2147483654" r:id="rId24"/>
    <p:sldLayoutId id="2147483662" r:id="rId25"/>
    <p:sldLayoutId id="2147483731" r:id="rId26"/>
    <p:sldLayoutId id="2147483687" r:id="rId27"/>
    <p:sldLayoutId id="2147483758" r:id="rId28"/>
    <p:sldLayoutId id="2147483759" r:id="rId29"/>
    <p:sldLayoutId id="2147483729" r:id="rId30"/>
    <p:sldLayoutId id="2147483760" r:id="rId31"/>
    <p:sldLayoutId id="2147483689" r:id="rId32"/>
    <p:sldLayoutId id="2147483688" r:id="rId33"/>
    <p:sldLayoutId id="2147483697" r:id="rId34"/>
    <p:sldLayoutId id="2147483733" r:id="rId35"/>
    <p:sldLayoutId id="2147483756" r:id="rId36"/>
    <p:sldLayoutId id="2147483735" r:id="rId37"/>
    <p:sldLayoutId id="2147483737" r:id="rId38"/>
    <p:sldLayoutId id="2147483694" r:id="rId39"/>
    <p:sldLayoutId id="2147483675" r:id="rId40"/>
    <p:sldLayoutId id="2147483690" r:id="rId41"/>
    <p:sldLayoutId id="2147483721" r:id="rId42"/>
    <p:sldLayoutId id="2147483676" r:id="rId43"/>
    <p:sldLayoutId id="2147483677" r:id="rId44"/>
    <p:sldLayoutId id="2147483712" r:id="rId45"/>
    <p:sldLayoutId id="2147483713" r:id="rId46"/>
    <p:sldLayoutId id="2147483714" r:id="rId47"/>
    <p:sldLayoutId id="2147483715" r:id="rId48"/>
    <p:sldLayoutId id="2147483716" r:id="rId49"/>
    <p:sldLayoutId id="2147483717" r:id="rId50"/>
    <p:sldLayoutId id="2147483707" r:id="rId51"/>
    <p:sldLayoutId id="2147483708" r:id="rId52"/>
    <p:sldLayoutId id="2147483709" r:id="rId53"/>
    <p:sldLayoutId id="2147483710" r:id="rId54"/>
    <p:sldLayoutId id="2147483711" r:id="rId55"/>
    <p:sldLayoutId id="2147483672" r:id="rId56"/>
    <p:sldLayoutId id="2147483673" r:id="rId57"/>
    <p:sldLayoutId id="2147483698" r:id="rId58"/>
    <p:sldLayoutId id="2147483699" r:id="rId59"/>
    <p:sldLayoutId id="2147483762" r:id="rId60"/>
    <p:sldLayoutId id="2147483763" r:id="rId61"/>
    <p:sldLayoutId id="2147483764" r:id="rId62"/>
    <p:sldLayoutId id="2147483770" r:id="rId63"/>
    <p:sldLayoutId id="2147483772" r:id="rId64"/>
    <p:sldLayoutId id="2147483774" r:id="rId65"/>
    <p:sldLayoutId id="2147483775" r:id="rId66"/>
  </p:sldLayoutIdLst>
  <p:txStyles>
    <p:titleStyle>
      <a:lvl1pPr algn="ctr" defTabSz="914400" rtl="0" eaLnBrk="1" latinLnBrk="0" hangingPunct="1">
        <a:spcBef>
          <a:spcPct val="0"/>
        </a:spcBef>
        <a:buNone/>
        <a:defRPr sz="4400" b="1" i="0" kern="1200">
          <a:solidFill>
            <a:schemeClr val="tx1"/>
          </a:solidFill>
          <a:latin typeface="Bogle Black" panose="020B0503020203060203" pitchFamily="34" charset="77"/>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b="0" i="0" kern="1200">
          <a:solidFill>
            <a:schemeClr val="tx1"/>
          </a:solidFill>
          <a:latin typeface="Bogle" panose="020B0503020203060203" pitchFamily="34" charset="77"/>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kern="1200">
          <a:solidFill>
            <a:schemeClr val="tx1"/>
          </a:solidFill>
          <a:latin typeface="Bogle" panose="020B0503020203060203" pitchFamily="34" charset="77"/>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userDrawn="1">
          <p15:clr>
            <a:srgbClr val="F26B43"/>
          </p15:clr>
        </p15:guide>
        <p15:guide id="2" pos="33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gecgithub01.walmart.com/Athena/test-experiments/tree/master/Zach"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hyperlink" Target="https://gecgithub01.walmart.com/z0g00mx/Intern_project" TargetMode="External"/><Relationship Id="rId4" Type="http://schemas.openxmlformats.org/officeDocument/2006/relationships/hyperlink" Target="https://gecgithub01.walmart.com/z0g00mx/Intern_project/tree/master/practice_on_movielens_dat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hyperlink" Target="https://gecgithub01.walmart.com/z0g00mx/Intern_project/blob/master/preprocess.ipynb" TargetMode="External"/><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gecgithub01.walmart.com/z0g00mx/Intern_project/blob/master/als.ipynb"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ecgithub01.walmart.com/z0g00mx/Intern_project/blob/master/bpr.ipynb"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519BC7-F511-DB46-8234-91BF58970E44}"/>
              </a:ext>
            </a:extLst>
          </p:cNvPr>
          <p:cNvSpPr>
            <a:spLocks noGrp="1"/>
          </p:cNvSpPr>
          <p:nvPr>
            <p:ph type="body" sz="quarter" idx="10"/>
          </p:nvPr>
        </p:nvSpPr>
        <p:spPr>
          <a:xfrm>
            <a:off x="2294542" y="3854823"/>
            <a:ext cx="7599740" cy="2632038"/>
          </a:xfrm>
        </p:spPr>
        <p:txBody>
          <a:bodyPr>
            <a:normAutofit fontScale="62500" lnSpcReduction="20000"/>
          </a:bodyPr>
          <a:lstStyle/>
          <a:p>
            <a:pPr>
              <a:lnSpc>
                <a:spcPct val="140000"/>
              </a:lnSpc>
            </a:pPr>
            <a:r>
              <a:rPr lang="en-US" sz="6700" dirty="0"/>
              <a:t>Walmart Internship </a:t>
            </a:r>
          </a:p>
          <a:p>
            <a:pPr>
              <a:lnSpc>
                <a:spcPct val="140000"/>
              </a:lnSpc>
            </a:pPr>
            <a:r>
              <a:rPr lang="en-US" sz="4500" dirty="0"/>
              <a:t>Midterm Report</a:t>
            </a:r>
          </a:p>
          <a:p>
            <a:pPr>
              <a:lnSpc>
                <a:spcPct val="140000"/>
              </a:lnSpc>
            </a:pPr>
            <a:endParaRPr lang="en-US" sz="3900" dirty="0"/>
          </a:p>
          <a:p>
            <a:pPr>
              <a:lnSpc>
                <a:spcPct val="140000"/>
              </a:lnSpc>
            </a:pPr>
            <a:r>
              <a:rPr lang="en-US" sz="3900" dirty="0" err="1"/>
              <a:t>Zehao</a:t>
            </a:r>
            <a:r>
              <a:rPr lang="en-US" sz="3900" dirty="0"/>
              <a:t> Guan</a:t>
            </a:r>
          </a:p>
        </p:txBody>
      </p:sp>
    </p:spTree>
    <p:extLst>
      <p:ext uri="{BB962C8B-B14F-4D97-AF65-F5344CB8AC3E}">
        <p14:creationId xmlns:p14="http://schemas.microsoft.com/office/powerpoint/2010/main" val="3933762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1065212" y="3581400"/>
            <a:ext cx="10058400" cy="1828800"/>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4800"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979149" y="828336"/>
            <a:ext cx="5873471" cy="830997"/>
          </a:xfrm>
          <a:prstGeom prst="rect">
            <a:avLst/>
          </a:prstGeom>
          <a:noFill/>
        </p:spPr>
        <p:txBody>
          <a:bodyPr wrap="square" rtlCol="0">
            <a:spAutoFit/>
          </a:bodyPr>
          <a:lstStyle/>
          <a:p>
            <a:r>
              <a:rPr lang="en-US" sz="4800" b="1" dirty="0"/>
              <a:t>Project -- Result</a:t>
            </a:r>
            <a:endParaRPr lang="en-US" sz="2400" b="1" dirty="0"/>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1167946" y="2359471"/>
            <a:ext cx="4705729" cy="2139058"/>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800" dirty="0"/>
          </a:p>
        </p:txBody>
      </p:sp>
      <p:pic>
        <p:nvPicPr>
          <p:cNvPr id="8" name="Picture 7">
            <a:extLst>
              <a:ext uri="{FF2B5EF4-FFF2-40B4-BE49-F238E27FC236}">
                <a16:creationId xmlns:a16="http://schemas.microsoft.com/office/drawing/2014/main" id="{B0827C03-D427-3646-948C-7A2A942C3FBA}"/>
              </a:ext>
            </a:extLst>
          </p:cNvPr>
          <p:cNvPicPr>
            <a:picLocks noChangeAspect="1"/>
          </p:cNvPicPr>
          <p:nvPr/>
        </p:nvPicPr>
        <p:blipFill>
          <a:blip r:embed="rId3"/>
          <a:stretch>
            <a:fillRect/>
          </a:stretch>
        </p:blipFill>
        <p:spPr>
          <a:xfrm>
            <a:off x="688060" y="2546998"/>
            <a:ext cx="5406352" cy="3897603"/>
          </a:xfrm>
          <a:prstGeom prst="rect">
            <a:avLst/>
          </a:prstGeom>
        </p:spPr>
      </p:pic>
      <p:pic>
        <p:nvPicPr>
          <p:cNvPr id="9" name="Picture 8">
            <a:extLst>
              <a:ext uri="{FF2B5EF4-FFF2-40B4-BE49-F238E27FC236}">
                <a16:creationId xmlns:a16="http://schemas.microsoft.com/office/drawing/2014/main" id="{6B46DC80-75D4-6A43-A54B-7043840725E1}"/>
              </a:ext>
            </a:extLst>
          </p:cNvPr>
          <p:cNvPicPr>
            <a:picLocks noChangeAspect="1"/>
          </p:cNvPicPr>
          <p:nvPr/>
        </p:nvPicPr>
        <p:blipFill>
          <a:blip r:embed="rId4"/>
          <a:stretch>
            <a:fillRect/>
          </a:stretch>
        </p:blipFill>
        <p:spPr>
          <a:xfrm>
            <a:off x="6353561" y="2546997"/>
            <a:ext cx="5406353" cy="3897603"/>
          </a:xfrm>
          <a:prstGeom prst="rect">
            <a:avLst/>
          </a:prstGeom>
        </p:spPr>
      </p:pic>
      <p:sp>
        <p:nvSpPr>
          <p:cNvPr id="10" name="Rectangle 9">
            <a:extLst>
              <a:ext uri="{FF2B5EF4-FFF2-40B4-BE49-F238E27FC236}">
                <a16:creationId xmlns:a16="http://schemas.microsoft.com/office/drawing/2014/main" id="{5B74FAAC-6511-9D41-B33D-DDBCB4DA52EF}"/>
              </a:ext>
            </a:extLst>
          </p:cNvPr>
          <p:cNvSpPr/>
          <p:nvPr/>
        </p:nvSpPr>
        <p:spPr>
          <a:xfrm>
            <a:off x="3196041" y="2183177"/>
            <a:ext cx="743665" cy="369332"/>
          </a:xfrm>
          <a:prstGeom prst="rect">
            <a:avLst/>
          </a:prstGeom>
        </p:spPr>
        <p:txBody>
          <a:bodyPr wrap="none">
            <a:spAutoFit/>
          </a:bodyPr>
          <a:lstStyle/>
          <a:p>
            <a:r>
              <a:rPr lang="en-US" dirty="0">
                <a:solidFill>
                  <a:schemeClr val="bg1"/>
                </a:solidFill>
              </a:rPr>
              <a:t>NDCG</a:t>
            </a:r>
          </a:p>
        </p:txBody>
      </p:sp>
      <p:sp>
        <p:nvSpPr>
          <p:cNvPr id="11" name="Rectangle 10">
            <a:extLst>
              <a:ext uri="{FF2B5EF4-FFF2-40B4-BE49-F238E27FC236}">
                <a16:creationId xmlns:a16="http://schemas.microsoft.com/office/drawing/2014/main" id="{EB03DDAB-43D1-6242-B9C6-DBB5019983D9}"/>
              </a:ext>
            </a:extLst>
          </p:cNvPr>
          <p:cNvSpPr/>
          <p:nvPr/>
        </p:nvSpPr>
        <p:spPr>
          <a:xfrm>
            <a:off x="9056739" y="2183177"/>
            <a:ext cx="585032" cy="369332"/>
          </a:xfrm>
          <a:prstGeom prst="rect">
            <a:avLst/>
          </a:prstGeom>
        </p:spPr>
        <p:txBody>
          <a:bodyPr wrap="none">
            <a:spAutoFit/>
          </a:bodyPr>
          <a:lstStyle/>
          <a:p>
            <a:r>
              <a:rPr lang="en-US" dirty="0">
                <a:solidFill>
                  <a:schemeClr val="bg1"/>
                </a:solidFill>
              </a:rPr>
              <a:t>AUC</a:t>
            </a:r>
          </a:p>
        </p:txBody>
      </p:sp>
      <p:sp>
        <p:nvSpPr>
          <p:cNvPr id="12" name="TextBox 11">
            <a:extLst>
              <a:ext uri="{FF2B5EF4-FFF2-40B4-BE49-F238E27FC236}">
                <a16:creationId xmlns:a16="http://schemas.microsoft.com/office/drawing/2014/main" id="{4484551F-ADAB-E044-841D-C478F42D3888}"/>
              </a:ext>
            </a:extLst>
          </p:cNvPr>
          <p:cNvSpPr txBox="1"/>
          <p:nvPr/>
        </p:nvSpPr>
        <p:spPr>
          <a:xfrm>
            <a:off x="1254397" y="1594105"/>
            <a:ext cx="9531071" cy="589072"/>
          </a:xfrm>
          <a:prstGeom prst="rect">
            <a:avLst/>
          </a:prstGeom>
          <a:noFill/>
        </p:spPr>
        <p:txBody>
          <a:bodyPr wrap="square" rtlCol="0">
            <a:spAutoFit/>
          </a:bodyPr>
          <a:lstStyle/>
          <a:p>
            <a:pPr>
              <a:lnSpc>
                <a:spcPct val="150000"/>
              </a:lnSpc>
            </a:pPr>
            <a:r>
              <a:rPr lang="en-US" sz="2400" dirty="0">
                <a:solidFill>
                  <a:schemeClr val="tx2"/>
                </a:solidFill>
              </a:rPr>
              <a:t>e.g. </a:t>
            </a:r>
            <a:r>
              <a:rPr lang="en-US" sz="2000" dirty="0">
                <a:solidFill>
                  <a:schemeClr val="tx2"/>
                </a:solidFill>
              </a:rPr>
              <a:t>Implement first model with different latent dimensionality, ranging from 10 to 100</a:t>
            </a:r>
            <a:endParaRPr lang="en-US" sz="2400" dirty="0">
              <a:solidFill>
                <a:schemeClr val="tx2"/>
              </a:solidFill>
            </a:endParaRPr>
          </a:p>
        </p:txBody>
      </p:sp>
    </p:spTree>
    <p:extLst>
      <p:ext uri="{BB962C8B-B14F-4D97-AF65-F5344CB8AC3E}">
        <p14:creationId xmlns:p14="http://schemas.microsoft.com/office/powerpoint/2010/main" val="1771080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1065212" y="3581400"/>
            <a:ext cx="10058400" cy="1828800"/>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4800" dirty="0">
              <a:solidFill>
                <a:schemeClr val="accent4"/>
              </a:solidFill>
              <a:latin typeface="Bogle" panose="020B0503020203060203" pitchFamily="34" charset="77"/>
            </a:endParaRPr>
          </a:p>
        </p:txBody>
      </p:sp>
      <p:sp>
        <p:nvSpPr>
          <p:cNvPr id="5" name="TextBox 4">
            <a:extLst>
              <a:ext uri="{FF2B5EF4-FFF2-40B4-BE49-F238E27FC236}">
                <a16:creationId xmlns:a16="http://schemas.microsoft.com/office/drawing/2014/main" id="{925EBF8B-45F0-6349-928D-EB99529A59EB}"/>
              </a:ext>
            </a:extLst>
          </p:cNvPr>
          <p:cNvSpPr txBox="1"/>
          <p:nvPr/>
        </p:nvSpPr>
        <p:spPr>
          <a:xfrm>
            <a:off x="979149" y="828336"/>
            <a:ext cx="3506789" cy="830997"/>
          </a:xfrm>
          <a:prstGeom prst="rect">
            <a:avLst/>
          </a:prstGeom>
          <a:noFill/>
        </p:spPr>
        <p:txBody>
          <a:bodyPr wrap="square" rtlCol="0">
            <a:spAutoFit/>
          </a:bodyPr>
          <a:lstStyle/>
          <a:p>
            <a:r>
              <a:rPr lang="en-US" sz="4800" b="1" dirty="0"/>
              <a:t>Challenge</a:t>
            </a:r>
            <a:endParaRPr lang="en-US" sz="2400" b="1" dirty="0"/>
          </a:p>
        </p:txBody>
      </p:sp>
      <p:sp>
        <p:nvSpPr>
          <p:cNvPr id="7" name="Text Placeholder 1">
            <a:extLst>
              <a:ext uri="{FF2B5EF4-FFF2-40B4-BE49-F238E27FC236}">
                <a16:creationId xmlns:a16="http://schemas.microsoft.com/office/drawing/2014/main" id="{CE2FF13D-CFB3-A74E-B1DF-E177CFDF0333}"/>
              </a:ext>
            </a:extLst>
          </p:cNvPr>
          <p:cNvSpPr txBox="1">
            <a:spLocks/>
          </p:cNvSpPr>
          <p:nvPr/>
        </p:nvSpPr>
        <p:spPr>
          <a:xfrm>
            <a:off x="1254967" y="1987436"/>
            <a:ext cx="9202426" cy="2508364"/>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latin typeface="Bogle" panose="020B0503020203060203" pitchFamily="34" charset="77"/>
              </a:rPr>
              <a:t>Inexperience with recommendation for </a:t>
            </a:r>
            <a:r>
              <a:rPr lang="en-US" sz="2800" dirty="0">
                <a:solidFill>
                  <a:schemeClr val="bg1"/>
                </a:solidFill>
                <a:latin typeface="Bogle" panose="020B0503020203060203" pitchFamily="34" charset="77"/>
              </a:rPr>
              <a:t>implicit dataset</a:t>
            </a:r>
          </a:p>
          <a:p>
            <a:pPr marL="457200" indent="-457200">
              <a:buFont typeface="Arial" panose="020B0604020202020204" pitchFamily="34" charset="0"/>
              <a:buChar char="•"/>
            </a:pPr>
            <a:r>
              <a:rPr lang="en-US" sz="2800" dirty="0">
                <a:latin typeface="Bogle" panose="020B0503020203060203" pitchFamily="34" charset="77"/>
              </a:rPr>
              <a:t>First time to handle such </a:t>
            </a:r>
            <a:r>
              <a:rPr lang="en-US" sz="2800" dirty="0">
                <a:solidFill>
                  <a:schemeClr val="bg1"/>
                </a:solidFill>
                <a:latin typeface="Bogle" panose="020B0503020203060203" pitchFamily="34" charset="77"/>
              </a:rPr>
              <a:t>large scale </a:t>
            </a:r>
            <a:r>
              <a:rPr lang="en-US" sz="2800" dirty="0">
                <a:latin typeface="Bogle" panose="020B0503020203060203" pitchFamily="34" charset="77"/>
              </a:rPr>
              <a:t>of dataset</a:t>
            </a:r>
          </a:p>
          <a:p>
            <a:pPr marL="457200" indent="-457200">
              <a:buFont typeface="Arial" panose="020B0604020202020204" pitchFamily="34" charset="0"/>
              <a:buChar char="•"/>
            </a:pPr>
            <a:r>
              <a:rPr lang="en-US" sz="2800" dirty="0">
                <a:latin typeface="Bogle" panose="020B0503020203060203" pitchFamily="34" charset="77"/>
              </a:rPr>
              <a:t>Limited 12-weeks length for a research project</a:t>
            </a:r>
          </a:p>
        </p:txBody>
      </p:sp>
    </p:spTree>
    <p:extLst>
      <p:ext uri="{BB962C8B-B14F-4D97-AF65-F5344CB8AC3E}">
        <p14:creationId xmlns:p14="http://schemas.microsoft.com/office/powerpoint/2010/main" val="3481189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1065212" y="3581400"/>
            <a:ext cx="10058400" cy="1828800"/>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4800" b="0">
              <a:solidFill>
                <a:schemeClr val="accent4"/>
              </a:solidFill>
              <a:latin typeface="Bogle" panose="020B0503020203060203" pitchFamily="34" charset="77"/>
            </a:endParaRPr>
          </a:p>
        </p:txBody>
      </p:sp>
      <p:sp>
        <p:nvSpPr>
          <p:cNvPr id="5" name="TextBox 4">
            <a:extLst>
              <a:ext uri="{FF2B5EF4-FFF2-40B4-BE49-F238E27FC236}">
                <a16:creationId xmlns:a16="http://schemas.microsoft.com/office/drawing/2014/main" id="{925EBF8B-45F0-6349-928D-EB99529A59EB}"/>
              </a:ext>
            </a:extLst>
          </p:cNvPr>
          <p:cNvSpPr txBox="1"/>
          <p:nvPr/>
        </p:nvSpPr>
        <p:spPr>
          <a:xfrm>
            <a:off x="979149" y="828336"/>
            <a:ext cx="3506789" cy="830997"/>
          </a:xfrm>
          <a:prstGeom prst="rect">
            <a:avLst/>
          </a:prstGeom>
          <a:noFill/>
        </p:spPr>
        <p:txBody>
          <a:bodyPr wrap="square" rtlCol="0">
            <a:spAutoFit/>
          </a:bodyPr>
          <a:lstStyle/>
          <a:p>
            <a:r>
              <a:rPr lang="en-US" sz="4800" b="1" dirty="0"/>
              <a:t>Future Work</a:t>
            </a:r>
            <a:endParaRPr lang="en-US" sz="2400" b="1" dirty="0"/>
          </a:p>
        </p:txBody>
      </p:sp>
      <p:sp>
        <p:nvSpPr>
          <p:cNvPr id="7" name="Text Placeholder 1">
            <a:extLst>
              <a:ext uri="{FF2B5EF4-FFF2-40B4-BE49-F238E27FC236}">
                <a16:creationId xmlns:a16="http://schemas.microsoft.com/office/drawing/2014/main" id="{CE2FF13D-CFB3-A74E-B1DF-E177CFDF0333}"/>
              </a:ext>
            </a:extLst>
          </p:cNvPr>
          <p:cNvSpPr txBox="1">
            <a:spLocks/>
          </p:cNvSpPr>
          <p:nvPr/>
        </p:nvSpPr>
        <p:spPr>
          <a:xfrm>
            <a:off x="1244456" y="2174818"/>
            <a:ext cx="9202426" cy="2508364"/>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latin typeface="Bogle" panose="020B0503020203060203" pitchFamily="34" charset="77"/>
              </a:rPr>
              <a:t>Complete </a:t>
            </a:r>
            <a:r>
              <a:rPr lang="en-US" sz="2800" dirty="0">
                <a:solidFill>
                  <a:schemeClr val="bg1"/>
                </a:solidFill>
                <a:latin typeface="Bogle" panose="020B0503020203060203" pitchFamily="34" charset="77"/>
              </a:rPr>
              <a:t>testing</a:t>
            </a:r>
            <a:r>
              <a:rPr lang="en-US" sz="2800" dirty="0">
                <a:latin typeface="Bogle" panose="020B0503020203060203" pitchFamily="34" charset="77"/>
              </a:rPr>
              <a:t> part for two baseline models</a:t>
            </a:r>
          </a:p>
          <a:p>
            <a:pPr marL="457200" indent="-457200">
              <a:buFont typeface="Arial" panose="020B0604020202020204" pitchFamily="34" charset="0"/>
              <a:buChar char="•"/>
            </a:pPr>
            <a:r>
              <a:rPr lang="en-US" sz="2800" dirty="0">
                <a:latin typeface="Bogle" panose="020B0503020203060203" pitchFamily="34" charset="77"/>
              </a:rPr>
              <a:t>Use </a:t>
            </a:r>
            <a:r>
              <a:rPr lang="en-US" sz="2800" dirty="0">
                <a:solidFill>
                  <a:schemeClr val="bg1"/>
                </a:solidFill>
                <a:latin typeface="Bogle" panose="020B0503020203060203" pitchFamily="34" charset="77"/>
              </a:rPr>
              <a:t>PySpark</a:t>
            </a:r>
            <a:r>
              <a:rPr lang="en-US" sz="2800" dirty="0">
                <a:latin typeface="Bogle" panose="020B0503020203060203" pitchFamily="34" charset="77"/>
              </a:rPr>
              <a:t> to enhance computational efficiency</a:t>
            </a:r>
          </a:p>
          <a:p>
            <a:pPr marL="457200" indent="-457200">
              <a:buFont typeface="Arial" panose="020B0604020202020204" pitchFamily="34" charset="0"/>
              <a:buChar char="•"/>
            </a:pPr>
            <a:r>
              <a:rPr lang="en-US" sz="2800" dirty="0">
                <a:latin typeface="Bogle" panose="020B0503020203060203" pitchFamily="34" charset="77"/>
              </a:rPr>
              <a:t>Test on scalability performance</a:t>
            </a:r>
          </a:p>
          <a:p>
            <a:pPr marL="457200" indent="-457200">
              <a:buFont typeface="Arial" panose="020B0604020202020204" pitchFamily="34" charset="0"/>
              <a:buChar char="•"/>
            </a:pPr>
            <a:r>
              <a:rPr lang="en-US" sz="2800" dirty="0"/>
              <a:t>Improve with more advanced models</a:t>
            </a:r>
          </a:p>
        </p:txBody>
      </p:sp>
    </p:spTree>
    <p:extLst>
      <p:ext uri="{BB962C8B-B14F-4D97-AF65-F5344CB8AC3E}">
        <p14:creationId xmlns:p14="http://schemas.microsoft.com/office/powerpoint/2010/main" val="2846664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E4970-3188-394E-817E-9EA924976834}"/>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saturation sat="0"/>
                    </a14:imgEffect>
                  </a14:imgLayer>
                </a14:imgProps>
              </a:ext>
            </a:extLst>
          </a:blip>
          <a:srcRect l="32555" t="39147" r="358" b="3952"/>
          <a:stretch/>
        </p:blipFill>
        <p:spPr>
          <a:xfrm>
            <a:off x="-1" y="893"/>
            <a:ext cx="12188825" cy="6856214"/>
          </a:xfrm>
          <a:prstGeom prst="rect">
            <a:avLst/>
          </a:prstGeom>
          <a:ln>
            <a:noFill/>
          </a:ln>
        </p:spPr>
      </p:pic>
      <p:sp>
        <p:nvSpPr>
          <p:cNvPr id="11" name="Rectangle 10">
            <a:extLst>
              <a:ext uri="{FF2B5EF4-FFF2-40B4-BE49-F238E27FC236}">
                <a16:creationId xmlns:a16="http://schemas.microsoft.com/office/drawing/2014/main" id="{3929D3EB-F1D4-BE4A-9805-909F7A8588E2}"/>
              </a:ext>
            </a:extLst>
          </p:cNvPr>
          <p:cNvSpPr/>
          <p:nvPr/>
        </p:nvSpPr>
        <p:spPr>
          <a:xfrm rot="16200000">
            <a:off x="5149778" y="-2680649"/>
            <a:ext cx="1889268" cy="12188826"/>
          </a:xfrm>
          <a:prstGeom prst="rect">
            <a:avLst/>
          </a:prstGeom>
          <a:solidFill>
            <a:srgbClr val="0071CE">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9" name="TextBox 18">
            <a:extLst>
              <a:ext uri="{FF2B5EF4-FFF2-40B4-BE49-F238E27FC236}">
                <a16:creationId xmlns:a16="http://schemas.microsoft.com/office/drawing/2014/main" id="{9AE32456-BFFC-3142-AE55-73B3CD48E1D9}"/>
              </a:ext>
            </a:extLst>
          </p:cNvPr>
          <p:cNvSpPr txBox="1"/>
          <p:nvPr/>
        </p:nvSpPr>
        <p:spPr>
          <a:xfrm>
            <a:off x="3920104" y="2859909"/>
            <a:ext cx="4348617" cy="1107707"/>
          </a:xfrm>
          <a:prstGeom prst="rect">
            <a:avLst/>
          </a:prstGeom>
          <a:noFill/>
        </p:spPr>
        <p:txBody>
          <a:bodyPr wrap="square" rtlCol="0">
            <a:spAutoFit/>
          </a:bodyPr>
          <a:lstStyle/>
          <a:p>
            <a:pPr defTabSz="914126">
              <a:defRPr/>
            </a:pPr>
            <a:r>
              <a:rPr lang="en-US" sz="6598" b="1">
                <a:solidFill>
                  <a:srgbClr val="FEFFFF"/>
                </a:solidFill>
                <a:latin typeface="Bogle" panose="020B0503020203060203" pitchFamily="34" charset="77"/>
              </a:rPr>
              <a:t>Thank You!</a:t>
            </a:r>
          </a:p>
        </p:txBody>
      </p:sp>
    </p:spTree>
    <p:extLst>
      <p:ext uri="{BB962C8B-B14F-4D97-AF65-F5344CB8AC3E}">
        <p14:creationId xmlns:p14="http://schemas.microsoft.com/office/powerpoint/2010/main" val="257576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5A85-A242-BF40-AD53-A3CCB2F6F997}"/>
              </a:ext>
            </a:extLst>
          </p:cNvPr>
          <p:cNvSpPr>
            <a:spLocks noGrp="1"/>
          </p:cNvSpPr>
          <p:nvPr>
            <p:ph type="body" sz="quarter" idx="11"/>
          </p:nvPr>
        </p:nvSpPr>
        <p:spPr>
          <a:xfrm>
            <a:off x="1388683" y="2359470"/>
            <a:ext cx="4705729" cy="2706515"/>
          </a:xfrm>
        </p:spPr>
        <p:txBody>
          <a:bodyPr>
            <a:noAutofit/>
          </a:bodyPr>
          <a:lstStyle/>
          <a:p>
            <a:pPr marL="457200" indent="-457200">
              <a:buFont typeface="Arial" panose="020B0604020202020204" pitchFamily="34" charset="0"/>
              <a:buChar char="•"/>
            </a:pPr>
            <a:r>
              <a:rPr lang="en-US" sz="2800" dirty="0"/>
              <a:t>Timeline</a:t>
            </a:r>
            <a:endParaRPr lang="en-US" sz="2800" i="1" dirty="0">
              <a:latin typeface="Bogle" panose="020B0503020203060203" pitchFamily="34" charset="77"/>
            </a:endParaRPr>
          </a:p>
          <a:p>
            <a:pPr marL="457200" indent="-457200">
              <a:buFont typeface="Arial" panose="020B0604020202020204" pitchFamily="34" charset="0"/>
              <a:buChar char="•"/>
            </a:pPr>
            <a:r>
              <a:rPr lang="en-US" sz="2800" dirty="0"/>
              <a:t>Project Progress</a:t>
            </a:r>
            <a:endParaRPr lang="en-US" sz="2800" i="1" dirty="0">
              <a:latin typeface="Bogle" panose="020B0503020203060203" pitchFamily="34" charset="77"/>
            </a:endParaRPr>
          </a:p>
          <a:p>
            <a:pPr marL="457200" indent="-457200">
              <a:buFont typeface="Arial" panose="020B0604020202020204" pitchFamily="34" charset="0"/>
              <a:buChar char="•"/>
            </a:pPr>
            <a:r>
              <a:rPr lang="en-US" sz="2800" dirty="0"/>
              <a:t>Challenge</a:t>
            </a:r>
          </a:p>
          <a:p>
            <a:pPr marL="457200" indent="-457200">
              <a:buFont typeface="Arial" panose="020B0604020202020204" pitchFamily="34" charset="0"/>
              <a:buChar char="•"/>
            </a:pPr>
            <a:r>
              <a:rPr lang="en-US" sz="2800" dirty="0"/>
              <a:t>Future Work</a:t>
            </a:r>
          </a:p>
        </p:txBody>
      </p:sp>
    </p:spTree>
    <p:extLst>
      <p:ext uri="{BB962C8B-B14F-4D97-AF65-F5344CB8AC3E}">
        <p14:creationId xmlns:p14="http://schemas.microsoft.com/office/powerpoint/2010/main" val="2840783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1065212" y="3581400"/>
            <a:ext cx="10058400" cy="1828800"/>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4800"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979150" y="828336"/>
            <a:ext cx="2506327" cy="830997"/>
          </a:xfrm>
          <a:prstGeom prst="rect">
            <a:avLst/>
          </a:prstGeom>
          <a:noFill/>
        </p:spPr>
        <p:txBody>
          <a:bodyPr wrap="square" rtlCol="0">
            <a:spAutoFit/>
          </a:bodyPr>
          <a:lstStyle/>
          <a:p>
            <a:r>
              <a:rPr lang="en-US" sz="4800" b="1" dirty="0"/>
              <a:t>Timeline</a:t>
            </a:r>
            <a:endParaRPr lang="en-US" sz="2400" b="1" dirty="0"/>
          </a:p>
        </p:txBody>
      </p:sp>
      <p:graphicFrame>
        <p:nvGraphicFramePr>
          <p:cNvPr id="10" name="Table 9">
            <a:extLst>
              <a:ext uri="{FF2B5EF4-FFF2-40B4-BE49-F238E27FC236}">
                <a16:creationId xmlns:a16="http://schemas.microsoft.com/office/drawing/2014/main" id="{00FA22ED-CE7F-3F43-B2E4-FD67C8D61DCC}"/>
              </a:ext>
            </a:extLst>
          </p:cNvPr>
          <p:cNvGraphicFramePr>
            <a:graphicFrameLocks noGrp="1"/>
          </p:cNvGraphicFramePr>
          <p:nvPr>
            <p:extLst>
              <p:ext uri="{D42A27DB-BD31-4B8C-83A1-F6EECF244321}">
                <p14:modId xmlns:p14="http://schemas.microsoft.com/office/powerpoint/2010/main" val="3025624132"/>
              </p:ext>
            </p:extLst>
          </p:nvPr>
        </p:nvGraphicFramePr>
        <p:xfrm>
          <a:off x="1274124" y="1975945"/>
          <a:ext cx="9779358" cy="3937967"/>
        </p:xfrm>
        <a:graphic>
          <a:graphicData uri="http://schemas.openxmlformats.org/drawingml/2006/table">
            <a:tbl>
              <a:tblPr firstRow="1" bandRow="1">
                <a:tableStyleId>{22838BEF-8BB2-4498-84A7-C5851F593DF1}</a:tableStyleId>
              </a:tblPr>
              <a:tblGrid>
                <a:gridCol w="2077951">
                  <a:extLst>
                    <a:ext uri="{9D8B030D-6E8A-4147-A177-3AD203B41FA5}">
                      <a16:colId xmlns:a16="http://schemas.microsoft.com/office/drawing/2014/main" val="3461334861"/>
                    </a:ext>
                  </a:extLst>
                </a:gridCol>
                <a:gridCol w="7701407">
                  <a:extLst>
                    <a:ext uri="{9D8B030D-6E8A-4147-A177-3AD203B41FA5}">
                      <a16:colId xmlns:a16="http://schemas.microsoft.com/office/drawing/2014/main" val="425386211"/>
                    </a:ext>
                  </a:extLst>
                </a:gridCol>
              </a:tblGrid>
              <a:tr h="525208">
                <a:tc>
                  <a:txBody>
                    <a:bodyPr/>
                    <a:lstStyle/>
                    <a:p>
                      <a:pPr algn="ctr"/>
                      <a:r>
                        <a:rPr lang="en-US" b="0" dirty="0">
                          <a:solidFill>
                            <a:schemeClr val="bg2">
                              <a:lumMod val="10000"/>
                            </a:schemeClr>
                          </a:solidFill>
                        </a:rPr>
                        <a:t>1st week</a:t>
                      </a:r>
                    </a:p>
                  </a:txBody>
                  <a:tcPr/>
                </a:tc>
                <a:tc>
                  <a:txBody>
                    <a:bodyPr/>
                    <a:lstStyle/>
                    <a:p>
                      <a:pPr algn="l"/>
                      <a:r>
                        <a:rPr lang="en-US" b="0" dirty="0">
                          <a:solidFill>
                            <a:schemeClr val="bg2">
                              <a:lumMod val="10000"/>
                            </a:schemeClr>
                          </a:solidFill>
                        </a:rPr>
                        <a:t>Orientation; Prepare work; Learn Hadoop/Hive/PySpark; Study pipelines.</a:t>
                      </a:r>
                    </a:p>
                  </a:txBody>
                  <a:tcPr/>
                </a:tc>
                <a:extLst>
                  <a:ext uri="{0D108BD9-81ED-4DB2-BD59-A6C34878D82A}">
                    <a16:rowId xmlns:a16="http://schemas.microsoft.com/office/drawing/2014/main" val="1755603497"/>
                  </a:ext>
                </a:extLst>
              </a:tr>
              <a:tr h="726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2">
                              <a:lumMod val="10000"/>
                            </a:schemeClr>
                          </a:solidFill>
                        </a:rPr>
                        <a:t>2nd week</a:t>
                      </a:r>
                    </a:p>
                    <a:p>
                      <a:pPr algn="ctr"/>
                      <a:endParaRPr lang="en-US" dirty="0">
                        <a:solidFill>
                          <a:schemeClr val="bg2">
                            <a:lumMod val="10000"/>
                          </a:schemeClr>
                        </a:solidFill>
                      </a:endParaRPr>
                    </a:p>
                  </a:txBody>
                  <a:tcPr/>
                </a:tc>
                <a:tc>
                  <a:txBody>
                    <a:bodyPr/>
                    <a:lstStyle/>
                    <a:p>
                      <a:pPr algn="l"/>
                      <a:r>
                        <a:rPr lang="en-US" b="0" dirty="0">
                          <a:solidFill>
                            <a:schemeClr val="bg2">
                              <a:lumMod val="10000"/>
                            </a:schemeClr>
                          </a:solidFill>
                        </a:rPr>
                        <a:t>Practice with onboarding problems; Study papers.</a:t>
                      </a:r>
                    </a:p>
                    <a:p>
                      <a:pPr algn="l"/>
                      <a:r>
                        <a:rPr lang="en-US" sz="1400" dirty="0">
                          <a:solidFill>
                            <a:schemeClr val="tx1"/>
                          </a:solidFill>
                          <a:hlinkClick r:id="rId3">
                            <a:extLst>
                              <a:ext uri="{A12FA001-AC4F-418D-AE19-62706E023703}">
                                <ahyp:hlinkClr xmlns:ahyp="http://schemas.microsoft.com/office/drawing/2018/hyperlinkcolor" val="tx"/>
                              </a:ext>
                            </a:extLst>
                          </a:hlinkClick>
                        </a:rPr>
                        <a:t>https://gecgithub01.walmart.com/Athena/test-experiments/tree/master/Zach</a:t>
                      </a:r>
                      <a:endParaRPr lang="en-US" sz="1600" dirty="0">
                        <a:solidFill>
                          <a:schemeClr val="tx1"/>
                        </a:solidFill>
                      </a:endParaRPr>
                    </a:p>
                  </a:txBody>
                  <a:tcPr/>
                </a:tc>
                <a:extLst>
                  <a:ext uri="{0D108BD9-81ED-4DB2-BD59-A6C34878D82A}">
                    <a16:rowId xmlns:a16="http://schemas.microsoft.com/office/drawing/2014/main" val="3842065282"/>
                  </a:ext>
                </a:extLst>
              </a:tr>
              <a:tr h="7278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2">
                              <a:lumMod val="10000"/>
                            </a:schemeClr>
                          </a:solidFill>
                        </a:rPr>
                        <a:t>3rd week</a:t>
                      </a:r>
                    </a:p>
                    <a:p>
                      <a:pPr algn="ctr"/>
                      <a:endParaRPr lang="en-US" dirty="0">
                        <a:solidFill>
                          <a:schemeClr val="bg2">
                            <a:lumMod val="10000"/>
                          </a:schemeClr>
                        </a:solidFill>
                      </a:endParaRPr>
                    </a:p>
                  </a:txBody>
                  <a:tcPr/>
                </a:tc>
                <a:tc>
                  <a:txBody>
                    <a:bodyPr/>
                    <a:lstStyle/>
                    <a:p>
                      <a:pPr algn="l"/>
                      <a:r>
                        <a:rPr lang="en-US" dirty="0">
                          <a:solidFill>
                            <a:schemeClr val="bg2">
                              <a:lumMod val="10000"/>
                            </a:schemeClr>
                          </a:solidFill>
                        </a:rPr>
                        <a:t>Practice recommendation on movielens dataset; Join the shareholder meeting.</a:t>
                      </a:r>
                    </a:p>
                    <a:p>
                      <a:pPr marL="0" algn="l" defTabSz="914400" rtl="0" eaLnBrk="1" latinLnBrk="0" hangingPunct="1"/>
                      <a:r>
                        <a:rPr lang="en-US" sz="1400" kern="1200" dirty="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https://gecgithub01.walmart.com/z0g00mx/Intern_project/tree/master/practice_on_movielens_data</a:t>
                      </a:r>
                      <a:endParaRPr lang="en-US" sz="1400" kern="1200" dirty="0">
                        <a:solidFill>
                          <a:schemeClr val="tx1"/>
                        </a:solidFill>
                        <a:latin typeface="+mn-lt"/>
                        <a:ea typeface="+mn-ea"/>
                        <a:cs typeface="+mn-cs"/>
                      </a:endParaRPr>
                    </a:p>
                  </a:txBody>
                  <a:tcPr/>
                </a:tc>
                <a:extLst>
                  <a:ext uri="{0D108BD9-81ED-4DB2-BD59-A6C34878D82A}">
                    <a16:rowId xmlns:a16="http://schemas.microsoft.com/office/drawing/2014/main" val="236559185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2">
                              <a:lumMod val="10000"/>
                            </a:schemeClr>
                          </a:solidFill>
                        </a:rPr>
                        <a:t>4th week</a:t>
                      </a:r>
                    </a:p>
                  </a:txBody>
                  <a:tcPr/>
                </a:tc>
                <a:tc>
                  <a:txBody>
                    <a:bodyPr/>
                    <a:lstStyle/>
                    <a:p>
                      <a:pPr algn="l"/>
                      <a:r>
                        <a:rPr lang="en-US" dirty="0">
                          <a:solidFill>
                            <a:schemeClr val="bg2">
                              <a:lumMod val="10000"/>
                            </a:schemeClr>
                          </a:solidFill>
                        </a:rPr>
                        <a:t>Query sampled dataset by Hive; Data cleaning, preprocessing &amp; analysis.</a:t>
                      </a:r>
                    </a:p>
                    <a:p>
                      <a:pPr algn="l"/>
                      <a:endParaRPr lang="en-US" sz="1050" dirty="0">
                        <a:solidFill>
                          <a:schemeClr val="bg2">
                            <a:lumMod val="10000"/>
                          </a:schemeClr>
                        </a:solidFill>
                      </a:endParaRPr>
                    </a:p>
                  </a:txBody>
                  <a:tcPr/>
                </a:tc>
                <a:extLst>
                  <a:ext uri="{0D108BD9-81ED-4DB2-BD59-A6C34878D82A}">
                    <a16:rowId xmlns:a16="http://schemas.microsoft.com/office/drawing/2014/main" val="1949789022"/>
                  </a:ext>
                </a:extLst>
              </a:tr>
              <a:tr h="696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2">
                              <a:lumMod val="10000"/>
                            </a:schemeClr>
                          </a:solidFill>
                        </a:rPr>
                        <a:t>5th week</a:t>
                      </a:r>
                    </a:p>
                    <a:p>
                      <a:pPr algn="ctr"/>
                      <a:endParaRPr lang="en-US" dirty="0">
                        <a:solidFill>
                          <a:schemeClr val="bg2">
                            <a:lumMod val="10000"/>
                          </a:schemeClr>
                        </a:solidFill>
                      </a:endParaRPr>
                    </a:p>
                  </a:txBody>
                  <a:tcPr/>
                </a:tc>
                <a:tc>
                  <a:txBody>
                    <a:bodyPr/>
                    <a:lstStyle/>
                    <a:p>
                      <a:pPr algn="l"/>
                      <a:r>
                        <a:rPr lang="en-US" dirty="0">
                          <a:solidFill>
                            <a:schemeClr val="bg2">
                              <a:lumMod val="10000"/>
                            </a:schemeClr>
                          </a:solidFill>
                        </a:rPr>
                        <a:t>Apply </a:t>
                      </a:r>
                      <a:r>
                        <a:rPr lang="en-US" b="0" dirty="0">
                          <a:solidFill>
                            <a:schemeClr val="bg1"/>
                          </a:solidFill>
                        </a:rPr>
                        <a:t>ALS</a:t>
                      </a:r>
                      <a:r>
                        <a:rPr lang="en-US" dirty="0">
                          <a:solidFill>
                            <a:schemeClr val="bg1"/>
                          </a:solidFill>
                        </a:rPr>
                        <a:t> </a:t>
                      </a:r>
                      <a:r>
                        <a:rPr lang="en-US" dirty="0">
                          <a:solidFill>
                            <a:schemeClr val="bg2">
                              <a:lumMod val="10000"/>
                            </a:schemeClr>
                          </a:solidFill>
                        </a:rPr>
                        <a:t>based matrix factorization for collaborative filtering; Write ranking metrics for evaluation.</a:t>
                      </a:r>
                    </a:p>
                  </a:txBody>
                  <a:tcPr/>
                </a:tc>
                <a:extLst>
                  <a:ext uri="{0D108BD9-81ED-4DB2-BD59-A6C34878D82A}">
                    <a16:rowId xmlns:a16="http://schemas.microsoft.com/office/drawing/2014/main" val="1624047143"/>
                  </a:ext>
                </a:extLst>
              </a:tr>
              <a:tr h="736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2">
                              <a:lumMod val="10000"/>
                            </a:schemeClr>
                          </a:solidFill>
                        </a:rPr>
                        <a:t>6th week</a:t>
                      </a:r>
                    </a:p>
                    <a:p>
                      <a:pPr algn="ctr"/>
                      <a:endParaRPr lang="en-US" dirty="0">
                        <a:solidFill>
                          <a:schemeClr val="bg2">
                            <a:lumMod val="10000"/>
                          </a:schemeClr>
                        </a:solidFill>
                      </a:endParaRPr>
                    </a:p>
                  </a:txBody>
                  <a:tcPr/>
                </a:tc>
                <a:tc>
                  <a:txBody>
                    <a:bodyPr/>
                    <a:lstStyle/>
                    <a:p>
                      <a:pPr algn="l"/>
                      <a:r>
                        <a:rPr lang="en-US" dirty="0">
                          <a:solidFill>
                            <a:schemeClr val="bg2">
                              <a:lumMod val="10000"/>
                            </a:schemeClr>
                          </a:solidFill>
                        </a:rPr>
                        <a:t>Apply </a:t>
                      </a:r>
                      <a:r>
                        <a:rPr lang="en-US" b="0" dirty="0">
                          <a:solidFill>
                            <a:schemeClr val="bg1"/>
                          </a:solidFill>
                        </a:rPr>
                        <a:t>BPR</a:t>
                      </a:r>
                      <a:r>
                        <a:rPr lang="en-US" dirty="0">
                          <a:solidFill>
                            <a:schemeClr val="bg2">
                              <a:lumMod val="10000"/>
                            </a:schemeClr>
                          </a:solidFill>
                        </a:rPr>
                        <a:t> model on the same dataset; Improve experimental steps.</a:t>
                      </a:r>
                    </a:p>
                    <a:p>
                      <a:pPr marL="0" algn="l" defTabSz="914400" rtl="0" eaLnBrk="1" latinLnBrk="0" hangingPunct="1"/>
                      <a:r>
                        <a:rPr lang="en-US" sz="1400" kern="1200" dirty="0">
                          <a:solidFill>
                            <a:schemeClr val="tx1"/>
                          </a:solidFill>
                          <a:latin typeface="+mn-lt"/>
                          <a:ea typeface="+mn-ea"/>
                          <a:cs typeface="+mn-cs"/>
                          <a:hlinkClick r:id="rId5">
                            <a:extLst>
                              <a:ext uri="{A12FA001-AC4F-418D-AE19-62706E023703}">
                                <ahyp:hlinkClr xmlns:ahyp="http://schemas.microsoft.com/office/drawing/2018/hyperlinkcolor" val="tx"/>
                              </a:ext>
                            </a:extLst>
                          </a:hlinkClick>
                        </a:rPr>
                        <a:t>https://gecgithub01.walmart.com/z0g00mx/Intern_project</a:t>
                      </a:r>
                      <a:endParaRPr lang="en-US" sz="1400" kern="1200" dirty="0">
                        <a:solidFill>
                          <a:schemeClr val="tx1"/>
                        </a:solidFill>
                        <a:latin typeface="+mn-lt"/>
                        <a:ea typeface="+mn-ea"/>
                        <a:cs typeface="+mn-cs"/>
                      </a:endParaRPr>
                    </a:p>
                  </a:txBody>
                  <a:tcPr/>
                </a:tc>
                <a:extLst>
                  <a:ext uri="{0D108BD9-81ED-4DB2-BD59-A6C34878D82A}">
                    <a16:rowId xmlns:a16="http://schemas.microsoft.com/office/drawing/2014/main" val="2499330023"/>
                  </a:ext>
                </a:extLst>
              </a:tr>
            </a:tbl>
          </a:graphicData>
        </a:graphic>
      </p:graphicFrame>
    </p:spTree>
    <p:extLst>
      <p:ext uri="{BB962C8B-B14F-4D97-AF65-F5344CB8AC3E}">
        <p14:creationId xmlns:p14="http://schemas.microsoft.com/office/powerpoint/2010/main" val="769629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1065212" y="3581400"/>
            <a:ext cx="10058400" cy="1828800"/>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4800"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979149" y="828336"/>
            <a:ext cx="5873471" cy="830997"/>
          </a:xfrm>
          <a:prstGeom prst="rect">
            <a:avLst/>
          </a:prstGeom>
          <a:noFill/>
        </p:spPr>
        <p:txBody>
          <a:bodyPr wrap="square" rtlCol="0">
            <a:spAutoFit/>
          </a:bodyPr>
          <a:lstStyle/>
          <a:p>
            <a:r>
              <a:rPr lang="en-US" sz="4800" b="1" dirty="0"/>
              <a:t>Project -- Background</a:t>
            </a:r>
            <a:endParaRPr lang="en-US" sz="2400" b="1" dirty="0"/>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1167946" y="2359471"/>
            <a:ext cx="4705729" cy="2139058"/>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800" dirty="0"/>
          </a:p>
        </p:txBody>
      </p:sp>
      <p:sp>
        <p:nvSpPr>
          <p:cNvPr id="7" name="Text Placeholder 1">
            <a:extLst>
              <a:ext uri="{FF2B5EF4-FFF2-40B4-BE49-F238E27FC236}">
                <a16:creationId xmlns:a16="http://schemas.microsoft.com/office/drawing/2014/main" id="{0E9E5430-5EFF-0341-89B8-EE2BA5D4F43F}"/>
              </a:ext>
            </a:extLst>
          </p:cNvPr>
          <p:cNvSpPr txBox="1">
            <a:spLocks/>
          </p:cNvSpPr>
          <p:nvPr/>
        </p:nvSpPr>
        <p:spPr>
          <a:xfrm>
            <a:off x="1435959" y="2257741"/>
            <a:ext cx="9906000" cy="2647317"/>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Work on </a:t>
            </a:r>
            <a:r>
              <a:rPr lang="en-US" sz="2800" dirty="0" err="1"/>
              <a:t>Walmart.com</a:t>
            </a:r>
            <a:r>
              <a:rPr lang="en-US" sz="2800" dirty="0"/>
              <a:t> transaction table</a:t>
            </a:r>
            <a:endParaRPr lang="en-US" sz="2800" i="1" dirty="0">
              <a:latin typeface="Bogle" panose="020B0503020203060203" pitchFamily="34" charset="77"/>
            </a:endParaRPr>
          </a:p>
          <a:p>
            <a:pPr marL="457200" indent="-457200">
              <a:buFont typeface="Arial" panose="020B0604020202020204" pitchFamily="34" charset="0"/>
              <a:buChar char="•"/>
            </a:pPr>
            <a:r>
              <a:rPr lang="en-US" sz="2800" dirty="0"/>
              <a:t>Offline recommendation on implicit dataset</a:t>
            </a:r>
            <a:endParaRPr lang="en-US" sz="2800" i="1" dirty="0">
              <a:latin typeface="Bogle" panose="020B0503020203060203" pitchFamily="34" charset="77"/>
            </a:endParaRPr>
          </a:p>
          <a:p>
            <a:pPr marL="457200" indent="-457200">
              <a:buFont typeface="Arial" panose="020B0604020202020204" pitchFamily="34" charset="0"/>
              <a:buChar char="•"/>
            </a:pPr>
            <a:r>
              <a:rPr lang="en-US" sz="2800" dirty="0"/>
              <a:t>Based on customer response</a:t>
            </a:r>
          </a:p>
          <a:p>
            <a:pPr marL="457200" indent="-457200">
              <a:buFont typeface="Arial" panose="020B0604020202020204" pitchFamily="34" charset="0"/>
              <a:buChar char="•"/>
            </a:pPr>
            <a:r>
              <a:rPr lang="en-US" sz="2800" dirty="0"/>
              <a:t>Personalized ranking</a:t>
            </a:r>
          </a:p>
        </p:txBody>
      </p:sp>
    </p:spTree>
    <p:extLst>
      <p:ext uri="{BB962C8B-B14F-4D97-AF65-F5344CB8AC3E}">
        <p14:creationId xmlns:p14="http://schemas.microsoft.com/office/powerpoint/2010/main" val="1094213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1065212" y="3581400"/>
            <a:ext cx="10058400" cy="1828800"/>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4800"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979149" y="828336"/>
            <a:ext cx="5873471" cy="830997"/>
          </a:xfrm>
          <a:prstGeom prst="rect">
            <a:avLst/>
          </a:prstGeom>
          <a:noFill/>
        </p:spPr>
        <p:txBody>
          <a:bodyPr wrap="square" rtlCol="0">
            <a:spAutoFit/>
          </a:bodyPr>
          <a:lstStyle/>
          <a:p>
            <a:r>
              <a:rPr lang="en-US" sz="4800" b="1" dirty="0"/>
              <a:t>Project -- Dataset</a:t>
            </a:r>
            <a:endParaRPr lang="en-US" sz="2400" b="1" dirty="0"/>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1167946" y="2359471"/>
            <a:ext cx="4705729" cy="2139058"/>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800" dirty="0"/>
          </a:p>
        </p:txBody>
      </p:sp>
      <p:sp>
        <p:nvSpPr>
          <p:cNvPr id="7" name="Text Placeholder 1">
            <a:extLst>
              <a:ext uri="{FF2B5EF4-FFF2-40B4-BE49-F238E27FC236}">
                <a16:creationId xmlns:a16="http://schemas.microsoft.com/office/drawing/2014/main" id="{4CB8E8A1-45C9-7C49-ACBB-71E4E5F55783}"/>
              </a:ext>
            </a:extLst>
          </p:cNvPr>
          <p:cNvSpPr txBox="1">
            <a:spLocks/>
          </p:cNvSpPr>
          <p:nvPr/>
        </p:nvSpPr>
        <p:spPr>
          <a:xfrm>
            <a:off x="1419121" y="1858702"/>
            <a:ext cx="8909105" cy="1622053"/>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Table: </a:t>
            </a:r>
            <a:r>
              <a:rPr lang="en-US" sz="2400" dirty="0" err="1"/>
              <a:t>ucid.common_transaction_model</a:t>
            </a:r>
            <a:endParaRPr lang="en-US" sz="2400" dirty="0"/>
          </a:p>
          <a:p>
            <a:pPr marL="457200" indent="-457200">
              <a:buFont typeface="Arial" panose="020B0604020202020204" pitchFamily="34" charset="0"/>
              <a:buChar char="•"/>
            </a:pPr>
            <a:r>
              <a:rPr lang="en-US" sz="2400" dirty="0"/>
              <a:t>Source: </a:t>
            </a:r>
            <a:r>
              <a:rPr lang="en-US" sz="2400" dirty="0" err="1"/>
              <a:t>walmart.com</a:t>
            </a:r>
            <a:endParaRPr lang="en-US" sz="2400" dirty="0"/>
          </a:p>
          <a:p>
            <a:pPr marL="457200" indent="-457200">
              <a:buFont typeface="Arial" panose="020B0604020202020204" pitchFamily="34" charset="0"/>
              <a:buChar char="•"/>
            </a:pPr>
            <a:r>
              <a:rPr lang="en-US" sz="2400" dirty="0"/>
              <a:t>Purchase date: </a:t>
            </a:r>
            <a:r>
              <a:rPr lang="en-US" sz="2000" dirty="0"/>
              <a:t>“2019-04-22</a:t>
            </a:r>
            <a:r>
              <a:rPr lang="en-US" sz="2000"/>
              <a:t>” ~ </a:t>
            </a:r>
            <a:r>
              <a:rPr lang="en-US" sz="2000" dirty="0"/>
              <a:t>“2019-05-26”</a:t>
            </a:r>
            <a:endParaRPr lang="en-US" sz="2400" i="1" dirty="0">
              <a:latin typeface="Bogle" panose="020B0503020203060203" pitchFamily="34" charset="77"/>
            </a:endParaRPr>
          </a:p>
        </p:txBody>
      </p:sp>
      <p:graphicFrame>
        <p:nvGraphicFramePr>
          <p:cNvPr id="8" name="Table 7">
            <a:extLst>
              <a:ext uri="{FF2B5EF4-FFF2-40B4-BE49-F238E27FC236}">
                <a16:creationId xmlns:a16="http://schemas.microsoft.com/office/drawing/2014/main" id="{2B4B2AEF-CEC7-CB46-B77C-1E96611B4BA9}"/>
              </a:ext>
            </a:extLst>
          </p:cNvPr>
          <p:cNvGraphicFramePr>
            <a:graphicFrameLocks noGrp="1"/>
          </p:cNvGraphicFramePr>
          <p:nvPr>
            <p:extLst>
              <p:ext uri="{D42A27DB-BD31-4B8C-83A1-F6EECF244321}">
                <p14:modId xmlns:p14="http://schemas.microsoft.com/office/powerpoint/2010/main" val="64158506"/>
              </p:ext>
            </p:extLst>
          </p:nvPr>
        </p:nvGraphicFramePr>
        <p:xfrm>
          <a:off x="1682673" y="3621974"/>
          <a:ext cx="8382000" cy="2644062"/>
        </p:xfrm>
        <a:graphic>
          <a:graphicData uri="http://schemas.openxmlformats.org/drawingml/2006/table">
            <a:tbl>
              <a:tblPr firstRow="1" bandRow="1">
                <a:tableStyleId>{69CF1AB2-1976-4502-BF36-3FF5EA218861}</a:tableStyleId>
              </a:tblPr>
              <a:tblGrid>
                <a:gridCol w="2113136">
                  <a:extLst>
                    <a:ext uri="{9D8B030D-6E8A-4147-A177-3AD203B41FA5}">
                      <a16:colId xmlns:a16="http://schemas.microsoft.com/office/drawing/2014/main" val="2463041683"/>
                    </a:ext>
                  </a:extLst>
                </a:gridCol>
                <a:gridCol w="1922930">
                  <a:extLst>
                    <a:ext uri="{9D8B030D-6E8A-4147-A177-3AD203B41FA5}">
                      <a16:colId xmlns:a16="http://schemas.microsoft.com/office/drawing/2014/main" val="3116622456"/>
                    </a:ext>
                  </a:extLst>
                </a:gridCol>
                <a:gridCol w="1183341">
                  <a:extLst>
                    <a:ext uri="{9D8B030D-6E8A-4147-A177-3AD203B41FA5}">
                      <a16:colId xmlns:a16="http://schemas.microsoft.com/office/drawing/2014/main" val="842582852"/>
                    </a:ext>
                  </a:extLst>
                </a:gridCol>
                <a:gridCol w="1734671">
                  <a:extLst>
                    <a:ext uri="{9D8B030D-6E8A-4147-A177-3AD203B41FA5}">
                      <a16:colId xmlns:a16="http://schemas.microsoft.com/office/drawing/2014/main" val="154169602"/>
                    </a:ext>
                  </a:extLst>
                </a:gridCol>
                <a:gridCol w="1427922">
                  <a:extLst>
                    <a:ext uri="{9D8B030D-6E8A-4147-A177-3AD203B41FA5}">
                      <a16:colId xmlns:a16="http://schemas.microsoft.com/office/drawing/2014/main" val="975086329"/>
                    </a:ext>
                  </a:extLst>
                </a:gridCol>
              </a:tblGrid>
              <a:tr h="895944">
                <a:tc>
                  <a:txBody>
                    <a:bodyPr/>
                    <a:lstStyle/>
                    <a:p>
                      <a:pPr algn="ctr"/>
                      <a:endParaRPr lang="en-US" dirty="0">
                        <a:solidFill>
                          <a:schemeClr val="tx2"/>
                        </a:solidFill>
                      </a:endParaRPr>
                    </a:p>
                  </a:txBody>
                  <a:tcPr/>
                </a:tc>
                <a:tc>
                  <a:txBody>
                    <a:bodyPr/>
                    <a:lstStyle/>
                    <a:p>
                      <a:pPr algn="ctr"/>
                      <a:endParaRPr lang="en-US" b="0" dirty="0">
                        <a:solidFill>
                          <a:schemeClr val="tx2"/>
                        </a:solidFill>
                      </a:endParaRPr>
                    </a:p>
                    <a:p>
                      <a:pPr algn="ctr"/>
                      <a:r>
                        <a:rPr lang="en-US" b="0" dirty="0">
                          <a:solidFill>
                            <a:schemeClr val="tx2"/>
                          </a:solidFill>
                        </a:rPr>
                        <a:t>Date</a:t>
                      </a:r>
                    </a:p>
                  </a:txBody>
                  <a:tcPr/>
                </a:tc>
                <a:tc>
                  <a:txBody>
                    <a:bodyPr/>
                    <a:lstStyle/>
                    <a:p>
                      <a:pPr algn="ctr"/>
                      <a:endParaRPr lang="en-US" b="0" dirty="0">
                        <a:solidFill>
                          <a:schemeClr val="tx2"/>
                        </a:solidFill>
                      </a:endParaRPr>
                    </a:p>
                    <a:p>
                      <a:pPr algn="ctr"/>
                      <a:r>
                        <a:rPr lang="en-US" b="0" dirty="0">
                          <a:solidFill>
                            <a:schemeClr val="tx2"/>
                          </a:solidFill>
                        </a:rPr>
                        <a:t>Period</a:t>
                      </a:r>
                    </a:p>
                  </a:txBody>
                  <a:tcPr/>
                </a:tc>
                <a:tc>
                  <a:txBody>
                    <a:bodyPr/>
                    <a:lstStyle/>
                    <a:p>
                      <a:pPr algn="ctr"/>
                      <a:endParaRPr lang="en-US" b="0" dirty="0">
                        <a:solidFill>
                          <a:schemeClr val="tx2"/>
                        </a:solidFill>
                      </a:endParaRPr>
                    </a:p>
                    <a:p>
                      <a:pPr algn="ctr"/>
                      <a:r>
                        <a:rPr lang="en-US" b="0" dirty="0">
                          <a:solidFill>
                            <a:schemeClr val="tx2"/>
                          </a:solidFill>
                        </a:rPr>
                        <a:t># Transactions</a:t>
                      </a:r>
                    </a:p>
                  </a:txBody>
                  <a:tcPr/>
                </a:tc>
                <a:tc>
                  <a:txBody>
                    <a:bodyPr/>
                    <a:lstStyle/>
                    <a:p>
                      <a:pPr algn="ctr"/>
                      <a:endParaRPr lang="en-US" b="0" dirty="0">
                        <a:solidFill>
                          <a:schemeClr val="tx2"/>
                        </a:solidFill>
                      </a:endParaRPr>
                    </a:p>
                    <a:p>
                      <a:pPr algn="ctr"/>
                      <a:r>
                        <a:rPr lang="en-US" b="0" dirty="0">
                          <a:solidFill>
                            <a:schemeClr val="tx2"/>
                          </a:solidFill>
                        </a:rPr>
                        <a:t>File size</a:t>
                      </a:r>
                    </a:p>
                  </a:txBody>
                  <a:tcPr/>
                </a:tc>
                <a:extLst>
                  <a:ext uri="{0D108BD9-81ED-4DB2-BD59-A6C34878D82A}">
                    <a16:rowId xmlns:a16="http://schemas.microsoft.com/office/drawing/2014/main" val="1059971432"/>
                  </a:ext>
                </a:extLst>
              </a:tr>
              <a:tr h="8337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Train (</a:t>
                      </a:r>
                      <a:r>
                        <a:rPr lang="en-US" sz="1800" b="0" dirty="0">
                          <a:solidFill>
                            <a:schemeClr val="bg1"/>
                          </a:solidFill>
                        </a:rPr>
                        <a:t>80%</a:t>
                      </a:r>
                      <a:r>
                        <a:rPr lang="en-US" sz="1800" b="0" dirty="0">
                          <a:solidFill>
                            <a:schemeClr val="tx2"/>
                          </a:solidFill>
                        </a:rPr>
                        <a:t>) &amp; Validation (</a:t>
                      </a:r>
                      <a:r>
                        <a:rPr lang="en-US" sz="1800" b="0" dirty="0">
                          <a:solidFill>
                            <a:schemeClr val="bg1"/>
                          </a:solidFill>
                        </a:rPr>
                        <a:t>20%</a:t>
                      </a:r>
                      <a:r>
                        <a:rPr lang="en-US" sz="1800" b="0" dirty="0">
                          <a:solidFill>
                            <a:schemeClr val="tx2"/>
                          </a:solidFill>
                        </a:rPr>
                        <a:t>) </a:t>
                      </a:r>
                      <a:endParaRPr lang="en-US" dirty="0">
                        <a:solidFill>
                          <a:schemeClr val="tx2"/>
                        </a:solidFill>
                      </a:endParaRPr>
                    </a:p>
                  </a:txBody>
                  <a:tcPr/>
                </a:tc>
                <a:tc>
                  <a:txBody>
                    <a:bodyPr/>
                    <a:lstStyle/>
                    <a:p>
                      <a:pPr algn="ctr"/>
                      <a:r>
                        <a:rPr lang="en-US" sz="1800" b="0" i="0" kern="1200" dirty="0">
                          <a:solidFill>
                            <a:schemeClr val="tx2"/>
                          </a:solidFill>
                          <a:effectLst/>
                          <a:latin typeface="+mn-lt"/>
                          <a:ea typeface="+mn-ea"/>
                          <a:cs typeface="+mn-cs"/>
                        </a:rPr>
                        <a:t>‘2019-04-22’ ~ ‘2019-05-19’</a:t>
                      </a:r>
                      <a:endParaRPr lang="en-US" dirty="0">
                        <a:solidFill>
                          <a:schemeClr val="tx2"/>
                        </a:solidFill>
                      </a:endParaRPr>
                    </a:p>
                  </a:txBody>
                  <a:tcPr/>
                </a:tc>
                <a:tc>
                  <a:txBody>
                    <a:bodyPr/>
                    <a:lstStyle/>
                    <a:p>
                      <a:pPr algn="ctr"/>
                      <a:endParaRPr lang="en-US" dirty="0">
                        <a:solidFill>
                          <a:schemeClr val="tx2"/>
                        </a:solidFill>
                      </a:endParaRPr>
                    </a:p>
                    <a:p>
                      <a:pPr algn="ctr"/>
                      <a:r>
                        <a:rPr lang="en-US" dirty="0">
                          <a:solidFill>
                            <a:schemeClr val="bg1"/>
                          </a:solidFill>
                        </a:rPr>
                        <a:t>4 weeks</a:t>
                      </a:r>
                    </a:p>
                  </a:txBody>
                  <a:tcPr/>
                </a:tc>
                <a:tc>
                  <a:txBody>
                    <a:bodyPr/>
                    <a:lstStyle/>
                    <a:p>
                      <a:pPr algn="ctr"/>
                      <a:endParaRPr lang="en-US" sz="1800" b="0" i="0" kern="1200" dirty="0">
                        <a:solidFill>
                          <a:schemeClr val="tx2"/>
                        </a:solidFill>
                        <a:effectLst/>
                        <a:latin typeface="+mn-lt"/>
                        <a:ea typeface="+mn-ea"/>
                        <a:cs typeface="+mn-cs"/>
                      </a:endParaRPr>
                    </a:p>
                    <a:p>
                      <a:pPr algn="ctr"/>
                      <a:r>
                        <a:rPr lang="en-US" sz="1800" b="0" i="0" kern="1200" dirty="0">
                          <a:solidFill>
                            <a:schemeClr val="tx2"/>
                          </a:solidFill>
                          <a:effectLst/>
                          <a:latin typeface="+mn-lt"/>
                          <a:ea typeface="+mn-ea"/>
                          <a:cs typeface="+mn-cs"/>
                        </a:rPr>
                        <a:t>24024451</a:t>
                      </a:r>
                      <a:endParaRPr lang="en-US" dirty="0">
                        <a:solidFill>
                          <a:schemeClr val="tx2"/>
                        </a:solidFill>
                      </a:endParaRPr>
                    </a:p>
                  </a:txBody>
                  <a:tcPr/>
                </a:tc>
                <a:tc>
                  <a:txBody>
                    <a:bodyPr/>
                    <a:lstStyle/>
                    <a:p>
                      <a:pPr algn="ctr"/>
                      <a:endParaRPr lang="en-US" dirty="0">
                        <a:solidFill>
                          <a:schemeClr val="tx2"/>
                        </a:solidFill>
                      </a:endParaRPr>
                    </a:p>
                    <a:p>
                      <a:pPr algn="ctr"/>
                      <a:r>
                        <a:rPr lang="en-US" dirty="0">
                          <a:solidFill>
                            <a:schemeClr val="tx2"/>
                          </a:solidFill>
                        </a:rPr>
                        <a:t>2.6G</a:t>
                      </a:r>
                    </a:p>
                  </a:txBody>
                  <a:tcPr/>
                </a:tc>
                <a:extLst>
                  <a:ext uri="{0D108BD9-81ED-4DB2-BD59-A6C34878D82A}">
                    <a16:rowId xmlns:a16="http://schemas.microsoft.com/office/drawing/2014/main" val="2708618885"/>
                  </a:ext>
                </a:extLst>
              </a:tr>
              <a:tr h="0">
                <a:tc>
                  <a:txBody>
                    <a:bodyPr/>
                    <a:lstStyle/>
                    <a:p>
                      <a:pPr algn="ctr"/>
                      <a:endParaRPr lang="en-US" sz="1800" b="0" dirty="0">
                        <a:solidFill>
                          <a:schemeClr val="tx2"/>
                        </a:solidFill>
                      </a:endParaRPr>
                    </a:p>
                    <a:p>
                      <a:pPr algn="ctr"/>
                      <a:r>
                        <a:rPr lang="en-US" sz="1800" b="0" dirty="0">
                          <a:solidFill>
                            <a:schemeClr val="tx2"/>
                          </a:solidFill>
                        </a:rPr>
                        <a:t>Test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2"/>
                          </a:solidFill>
                          <a:effectLst/>
                          <a:latin typeface="+mn-lt"/>
                          <a:ea typeface="+mn-ea"/>
                          <a:cs typeface="+mn-cs"/>
                        </a:rPr>
                        <a:t>‘2019-05-20’ ~ ‘2019-05-26’</a:t>
                      </a:r>
                      <a:endParaRPr lang="en-US" dirty="0">
                        <a:solidFill>
                          <a:schemeClr val="tx2"/>
                        </a:solidFill>
                      </a:endParaRPr>
                    </a:p>
                    <a:p>
                      <a:pPr algn="ctr"/>
                      <a:endParaRPr lang="en-US" dirty="0">
                        <a:solidFill>
                          <a:schemeClr val="tx2"/>
                        </a:solidFill>
                      </a:endParaRPr>
                    </a:p>
                  </a:txBody>
                  <a:tcPr/>
                </a:tc>
                <a:tc>
                  <a:txBody>
                    <a:bodyPr/>
                    <a:lstStyle/>
                    <a:p>
                      <a:pPr algn="ctr"/>
                      <a:endParaRPr lang="en-US" dirty="0">
                        <a:solidFill>
                          <a:schemeClr val="tx2"/>
                        </a:solidFill>
                      </a:endParaRPr>
                    </a:p>
                    <a:p>
                      <a:pPr algn="ctr"/>
                      <a:r>
                        <a:rPr lang="en-US" dirty="0">
                          <a:solidFill>
                            <a:schemeClr val="bg1"/>
                          </a:solidFill>
                        </a:rPr>
                        <a:t>1 week</a:t>
                      </a:r>
                    </a:p>
                  </a:txBody>
                  <a:tcPr/>
                </a:tc>
                <a:tc>
                  <a:txBody>
                    <a:bodyPr/>
                    <a:lstStyle/>
                    <a:p>
                      <a:pPr algn="ctr"/>
                      <a:endParaRPr lang="en-US" sz="1800" b="0" i="0" kern="1200" dirty="0">
                        <a:solidFill>
                          <a:schemeClr val="tx2"/>
                        </a:solidFill>
                        <a:effectLst/>
                        <a:latin typeface="+mn-lt"/>
                        <a:ea typeface="+mn-ea"/>
                        <a:cs typeface="+mn-cs"/>
                      </a:endParaRPr>
                    </a:p>
                    <a:p>
                      <a:pPr algn="ctr"/>
                      <a:r>
                        <a:rPr lang="en-US" sz="1800" b="0" i="0" kern="1200" dirty="0">
                          <a:solidFill>
                            <a:schemeClr val="tx2"/>
                          </a:solidFill>
                          <a:effectLst/>
                          <a:latin typeface="+mn-lt"/>
                          <a:ea typeface="+mn-ea"/>
                          <a:cs typeface="+mn-cs"/>
                        </a:rPr>
                        <a:t>5570691</a:t>
                      </a:r>
                      <a:endParaRPr lang="en-US" dirty="0">
                        <a:solidFill>
                          <a:schemeClr val="tx2"/>
                        </a:solidFill>
                      </a:endParaRPr>
                    </a:p>
                  </a:txBody>
                  <a:tcPr/>
                </a:tc>
                <a:tc>
                  <a:txBody>
                    <a:bodyPr/>
                    <a:lstStyle/>
                    <a:p>
                      <a:pPr algn="ctr"/>
                      <a:endParaRPr lang="en-US" dirty="0">
                        <a:solidFill>
                          <a:schemeClr val="tx2"/>
                        </a:solidFill>
                      </a:endParaRPr>
                    </a:p>
                    <a:p>
                      <a:pPr algn="ctr"/>
                      <a:r>
                        <a:rPr lang="en-US" dirty="0">
                          <a:solidFill>
                            <a:schemeClr val="tx2"/>
                          </a:solidFill>
                        </a:rPr>
                        <a:t>604M</a:t>
                      </a:r>
                    </a:p>
                  </a:txBody>
                  <a:tcPr/>
                </a:tc>
                <a:extLst>
                  <a:ext uri="{0D108BD9-81ED-4DB2-BD59-A6C34878D82A}">
                    <a16:rowId xmlns:a16="http://schemas.microsoft.com/office/drawing/2014/main" val="2879730789"/>
                  </a:ext>
                </a:extLst>
              </a:tr>
            </a:tbl>
          </a:graphicData>
        </a:graphic>
      </p:graphicFrame>
    </p:spTree>
    <p:extLst>
      <p:ext uri="{BB962C8B-B14F-4D97-AF65-F5344CB8AC3E}">
        <p14:creationId xmlns:p14="http://schemas.microsoft.com/office/powerpoint/2010/main" val="3887237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1065212" y="3581400"/>
            <a:ext cx="10058400" cy="1828800"/>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4800"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979149" y="828336"/>
            <a:ext cx="6884691" cy="830997"/>
          </a:xfrm>
          <a:prstGeom prst="rect">
            <a:avLst/>
          </a:prstGeom>
          <a:noFill/>
        </p:spPr>
        <p:txBody>
          <a:bodyPr wrap="square" rtlCol="0">
            <a:spAutoFit/>
          </a:bodyPr>
          <a:lstStyle/>
          <a:p>
            <a:r>
              <a:rPr lang="en-US" sz="4800" b="1" dirty="0"/>
              <a:t>Project -- Data Preprocess</a:t>
            </a:r>
            <a:endParaRPr lang="en-US" sz="2400" b="1" dirty="0"/>
          </a:p>
        </p:txBody>
      </p:sp>
      <p:sp>
        <p:nvSpPr>
          <p:cNvPr id="2" name="Rectangle 1">
            <a:extLst>
              <a:ext uri="{FF2B5EF4-FFF2-40B4-BE49-F238E27FC236}">
                <a16:creationId xmlns:a16="http://schemas.microsoft.com/office/drawing/2014/main" id="{446D21AD-E605-394F-B8B6-5323DCBAF2E6}"/>
              </a:ext>
            </a:extLst>
          </p:cNvPr>
          <p:cNvSpPr/>
          <p:nvPr/>
        </p:nvSpPr>
        <p:spPr>
          <a:xfrm>
            <a:off x="1815352" y="6132409"/>
            <a:ext cx="8646460" cy="369332"/>
          </a:xfrm>
          <a:prstGeom prst="rect">
            <a:avLst/>
          </a:prstGeom>
        </p:spPr>
        <p:txBody>
          <a:bodyPr wrap="square">
            <a:spAutoFit/>
          </a:bodyPr>
          <a:lstStyle/>
          <a:p>
            <a:r>
              <a:rPr lang="en-US" dirty="0">
                <a:hlinkClick r:id="rId3">
                  <a:extLst>
                    <a:ext uri="{A12FA001-AC4F-418D-AE19-62706E023703}">
                      <ahyp:hlinkClr xmlns:ahyp="http://schemas.microsoft.com/office/drawing/2018/hyperlinkcolor" val="tx"/>
                    </a:ext>
                  </a:extLst>
                </a:hlinkClick>
              </a:rPr>
              <a:t>https://gecgithub01.walmart.com/z0g00mx/Intern_project/blob/master/preprocess.ipynb</a:t>
            </a:r>
            <a:endParaRPr lang="en-US" dirty="0"/>
          </a:p>
        </p:txBody>
      </p:sp>
      <p:sp>
        <p:nvSpPr>
          <p:cNvPr id="7" name="Text Placeholder 1">
            <a:extLst>
              <a:ext uri="{FF2B5EF4-FFF2-40B4-BE49-F238E27FC236}">
                <a16:creationId xmlns:a16="http://schemas.microsoft.com/office/drawing/2014/main" id="{744D0C2B-63DD-3F43-B0ED-A53E2812E3A6}"/>
              </a:ext>
            </a:extLst>
          </p:cNvPr>
          <p:cNvSpPr txBox="1">
            <a:spLocks/>
          </p:cNvSpPr>
          <p:nvPr/>
        </p:nvSpPr>
        <p:spPr>
          <a:xfrm>
            <a:off x="1435959" y="1750859"/>
            <a:ext cx="9906000" cy="1924548"/>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Select .</a:t>
            </a:r>
            <a:r>
              <a:rPr lang="en-US" sz="2000" dirty="0" err="1"/>
              <a:t>cid</a:t>
            </a:r>
            <a:r>
              <a:rPr lang="en-US" sz="2000" dirty="0"/>
              <a:t> and .</a:t>
            </a:r>
            <a:r>
              <a:rPr lang="en-US" sz="2000" dirty="0" err="1"/>
              <a:t>catalog_item_id</a:t>
            </a:r>
            <a:r>
              <a:rPr lang="en-US" sz="2000" dirty="0"/>
              <a:t> to get user/item table</a:t>
            </a:r>
            <a:endParaRPr lang="en-US" sz="2000" i="1" dirty="0">
              <a:latin typeface="Bogle" panose="020B0503020203060203" pitchFamily="34" charset="77"/>
            </a:endParaRPr>
          </a:p>
          <a:p>
            <a:pPr marL="457200" indent="-457200">
              <a:buFont typeface="Arial" panose="020B0604020202020204" pitchFamily="34" charset="0"/>
              <a:buChar char="•"/>
            </a:pPr>
            <a:r>
              <a:rPr lang="en-US" sz="2000" dirty="0">
                <a:latin typeface="Bogle" panose="020B0503020203060203" pitchFamily="34" charset="77"/>
              </a:rPr>
              <a:t>Indexing user and item to categorical values</a:t>
            </a:r>
          </a:p>
          <a:p>
            <a:pPr marL="457200" indent="-457200">
              <a:buFont typeface="Arial" panose="020B0604020202020204" pitchFamily="34" charset="0"/>
              <a:buChar char="•"/>
            </a:pPr>
            <a:r>
              <a:rPr lang="en-US" sz="2000" dirty="0"/>
              <a:t>Drop infrequent users/items (threshold) and resellers, shrink table and re-index</a:t>
            </a:r>
          </a:p>
          <a:p>
            <a:pPr marL="457200" indent="-457200">
              <a:buFont typeface="Arial" panose="020B0604020202020204" pitchFamily="34" charset="0"/>
              <a:buChar char="•"/>
            </a:pPr>
            <a:r>
              <a:rPr lang="en-US" sz="2000" dirty="0"/>
              <a:t>Get 0/1 or normalized weight matrix</a:t>
            </a:r>
          </a:p>
        </p:txBody>
      </p:sp>
      <p:sp>
        <p:nvSpPr>
          <p:cNvPr id="3" name="TextBox 2">
            <a:extLst>
              <a:ext uri="{FF2B5EF4-FFF2-40B4-BE49-F238E27FC236}">
                <a16:creationId xmlns:a16="http://schemas.microsoft.com/office/drawing/2014/main" id="{2410DFC6-F859-B743-92BE-4946527B7514}"/>
              </a:ext>
            </a:extLst>
          </p:cNvPr>
          <p:cNvSpPr txBox="1"/>
          <p:nvPr/>
        </p:nvSpPr>
        <p:spPr>
          <a:xfrm>
            <a:off x="1897652" y="3828425"/>
            <a:ext cx="7234518" cy="506292"/>
          </a:xfrm>
          <a:prstGeom prst="rect">
            <a:avLst/>
          </a:prstGeom>
          <a:noFill/>
        </p:spPr>
        <p:txBody>
          <a:bodyPr wrap="square" rtlCol="0">
            <a:spAutoFit/>
          </a:bodyPr>
          <a:lstStyle/>
          <a:p>
            <a:pPr>
              <a:lnSpc>
                <a:spcPct val="150000"/>
              </a:lnSpc>
            </a:pPr>
            <a:r>
              <a:rPr lang="en-US" sz="2000" dirty="0">
                <a:solidFill>
                  <a:schemeClr val="tx2"/>
                </a:solidFill>
              </a:rPr>
              <a:t>e.g. Train &amp; Validation data</a:t>
            </a:r>
          </a:p>
        </p:txBody>
      </p:sp>
      <p:graphicFrame>
        <p:nvGraphicFramePr>
          <p:cNvPr id="9" name="Table 8">
            <a:extLst>
              <a:ext uri="{FF2B5EF4-FFF2-40B4-BE49-F238E27FC236}">
                <a16:creationId xmlns:a16="http://schemas.microsoft.com/office/drawing/2014/main" id="{B34D9B53-0283-2B46-AF90-36D6B6FDD45F}"/>
              </a:ext>
            </a:extLst>
          </p:cNvPr>
          <p:cNvGraphicFramePr>
            <a:graphicFrameLocks noGrp="1"/>
          </p:cNvGraphicFramePr>
          <p:nvPr>
            <p:extLst>
              <p:ext uri="{D42A27DB-BD31-4B8C-83A1-F6EECF244321}">
                <p14:modId xmlns:p14="http://schemas.microsoft.com/office/powerpoint/2010/main" val="4057462348"/>
              </p:ext>
            </p:extLst>
          </p:nvPr>
        </p:nvGraphicFramePr>
        <p:xfrm>
          <a:off x="1897652" y="4487735"/>
          <a:ext cx="8393520" cy="1465729"/>
        </p:xfrm>
        <a:graphic>
          <a:graphicData uri="http://schemas.openxmlformats.org/drawingml/2006/table">
            <a:tbl>
              <a:tblPr firstRow="1" bandRow="1">
                <a:tableStyleId>{22838BEF-8BB2-4498-84A7-C5851F593DF1}</a:tableStyleId>
              </a:tblPr>
              <a:tblGrid>
                <a:gridCol w="1678704">
                  <a:extLst>
                    <a:ext uri="{9D8B030D-6E8A-4147-A177-3AD203B41FA5}">
                      <a16:colId xmlns:a16="http://schemas.microsoft.com/office/drawing/2014/main" val="1705837025"/>
                    </a:ext>
                  </a:extLst>
                </a:gridCol>
                <a:gridCol w="1678704">
                  <a:extLst>
                    <a:ext uri="{9D8B030D-6E8A-4147-A177-3AD203B41FA5}">
                      <a16:colId xmlns:a16="http://schemas.microsoft.com/office/drawing/2014/main" val="371706691"/>
                    </a:ext>
                  </a:extLst>
                </a:gridCol>
                <a:gridCol w="1678704">
                  <a:extLst>
                    <a:ext uri="{9D8B030D-6E8A-4147-A177-3AD203B41FA5}">
                      <a16:colId xmlns:a16="http://schemas.microsoft.com/office/drawing/2014/main" val="3791378263"/>
                    </a:ext>
                  </a:extLst>
                </a:gridCol>
                <a:gridCol w="1678704">
                  <a:extLst>
                    <a:ext uri="{9D8B030D-6E8A-4147-A177-3AD203B41FA5}">
                      <a16:colId xmlns:a16="http://schemas.microsoft.com/office/drawing/2014/main" val="2480535138"/>
                    </a:ext>
                  </a:extLst>
                </a:gridCol>
                <a:gridCol w="1678704">
                  <a:extLst>
                    <a:ext uri="{9D8B030D-6E8A-4147-A177-3AD203B41FA5}">
                      <a16:colId xmlns:a16="http://schemas.microsoft.com/office/drawing/2014/main" val="1014565917"/>
                    </a:ext>
                  </a:extLst>
                </a:gridCol>
              </a:tblGrid>
              <a:tr h="572247">
                <a:tc>
                  <a:txBody>
                    <a:bodyPr/>
                    <a:lstStyle/>
                    <a:p>
                      <a:pPr algn="ctr"/>
                      <a:endParaRPr lang="en-US" dirty="0">
                        <a:solidFill>
                          <a:schemeClr val="tx2"/>
                        </a:solidFill>
                      </a:endParaRPr>
                    </a:p>
                  </a:txBody>
                  <a:tcPr/>
                </a:tc>
                <a:tc>
                  <a:txBody>
                    <a:bodyPr/>
                    <a:lstStyle/>
                    <a:p>
                      <a:pPr algn="ctr"/>
                      <a:r>
                        <a:rPr lang="en-US" b="0" dirty="0">
                          <a:solidFill>
                            <a:schemeClr val="tx2"/>
                          </a:solidFill>
                        </a:rPr>
                        <a:t># Transactions</a:t>
                      </a:r>
                    </a:p>
                  </a:txBody>
                  <a:tcPr/>
                </a:tc>
                <a:tc>
                  <a:txBody>
                    <a:bodyPr/>
                    <a:lstStyle/>
                    <a:p>
                      <a:pPr algn="ctr"/>
                      <a:r>
                        <a:rPr lang="en-US" b="0" dirty="0">
                          <a:solidFill>
                            <a:schemeClr val="tx2"/>
                          </a:solidFill>
                        </a:rPr>
                        <a:t># Users</a:t>
                      </a:r>
                    </a:p>
                  </a:txBody>
                  <a:tcPr/>
                </a:tc>
                <a:tc>
                  <a:txBody>
                    <a:bodyPr/>
                    <a:lstStyle/>
                    <a:p>
                      <a:pPr algn="ctr"/>
                      <a:r>
                        <a:rPr lang="en-US" b="0" dirty="0">
                          <a:solidFill>
                            <a:schemeClr val="tx2"/>
                          </a:solidFill>
                        </a:rPr>
                        <a:t># Items</a:t>
                      </a:r>
                    </a:p>
                  </a:txBody>
                  <a:tcPr/>
                </a:tc>
                <a:tc>
                  <a:txBody>
                    <a:bodyPr/>
                    <a:lstStyle/>
                    <a:p>
                      <a:pPr algn="ctr"/>
                      <a:r>
                        <a:rPr lang="en-US" b="0" dirty="0">
                          <a:solidFill>
                            <a:schemeClr val="tx2"/>
                          </a:solidFill>
                        </a:rPr>
                        <a:t>Sparsity</a:t>
                      </a:r>
                    </a:p>
                  </a:txBody>
                  <a:tcPr/>
                </a:tc>
                <a:extLst>
                  <a:ext uri="{0D108BD9-81ED-4DB2-BD59-A6C34878D82A}">
                    <a16:rowId xmlns:a16="http://schemas.microsoft.com/office/drawing/2014/main" val="266836202"/>
                  </a:ext>
                </a:extLst>
              </a:tr>
              <a:tr h="446741">
                <a:tc>
                  <a:txBody>
                    <a:bodyPr/>
                    <a:lstStyle/>
                    <a:p>
                      <a:pPr algn="ctr"/>
                      <a:r>
                        <a:rPr lang="en-US" dirty="0">
                          <a:solidFill>
                            <a:schemeClr val="tx2"/>
                          </a:solidFill>
                        </a:rPr>
                        <a:t>Raw data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2"/>
                          </a:solidFill>
                          <a:effectLst/>
                          <a:latin typeface="+mn-lt"/>
                          <a:ea typeface="+mn-ea"/>
                          <a:cs typeface="+mn-cs"/>
                        </a:rPr>
                        <a:t>24024451</a:t>
                      </a:r>
                      <a:endParaRPr lang="en-US" sz="1600" dirty="0">
                        <a:solidFill>
                          <a:schemeClr val="tx2"/>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2"/>
                          </a:solidFill>
                          <a:effectLst/>
                          <a:latin typeface="+mn-lt"/>
                          <a:ea typeface="+mn-ea"/>
                          <a:cs typeface="+mn-cs"/>
                        </a:rPr>
                        <a:t>8437565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2"/>
                          </a:solidFill>
                          <a:effectLst/>
                          <a:latin typeface="+mn-lt"/>
                          <a:ea typeface="+mn-ea"/>
                          <a:cs typeface="+mn-cs"/>
                        </a:rPr>
                        <a:t>2048779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2"/>
                          </a:solidFill>
                          <a:effectLst/>
                          <a:latin typeface="+mn-lt"/>
                          <a:ea typeface="+mn-ea"/>
                          <a:cs typeface="+mn-cs"/>
                        </a:rPr>
                        <a:t>0.000139%</a:t>
                      </a:r>
                    </a:p>
                  </a:txBody>
                  <a:tcPr/>
                </a:tc>
                <a:extLst>
                  <a:ext uri="{0D108BD9-81ED-4DB2-BD59-A6C34878D82A}">
                    <a16:rowId xmlns:a16="http://schemas.microsoft.com/office/drawing/2014/main" val="1003109048"/>
                  </a:ext>
                </a:extLst>
              </a:tr>
              <a:tr h="446741">
                <a:tc>
                  <a:txBody>
                    <a:bodyPr/>
                    <a:lstStyle/>
                    <a:p>
                      <a:pPr algn="ctr"/>
                      <a:r>
                        <a:rPr lang="en-US" dirty="0">
                          <a:solidFill>
                            <a:schemeClr val="tx2"/>
                          </a:solidFill>
                        </a:rPr>
                        <a:t>Processed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2"/>
                          </a:solidFill>
                          <a:effectLst/>
                          <a:latin typeface="+mn-lt"/>
                          <a:ea typeface="+mn-ea"/>
                          <a:cs typeface="+mn-cs"/>
                        </a:rPr>
                        <a:t>530343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bg1"/>
                          </a:solidFill>
                          <a:effectLst/>
                          <a:latin typeface="+mn-lt"/>
                          <a:ea typeface="+mn-ea"/>
                          <a:cs typeface="+mn-cs"/>
                        </a:rPr>
                        <a:t>26913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bg1"/>
                          </a:solidFill>
                          <a:effectLst/>
                          <a:latin typeface="+mn-lt"/>
                          <a:ea typeface="+mn-ea"/>
                          <a:cs typeface="+mn-cs"/>
                        </a:rPr>
                        <a:t>37828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bg1"/>
                          </a:solidFill>
                          <a:effectLst/>
                          <a:latin typeface="+mn-lt"/>
                          <a:ea typeface="+mn-ea"/>
                          <a:cs typeface="+mn-cs"/>
                        </a:rPr>
                        <a:t>0.0521%</a:t>
                      </a:r>
                    </a:p>
                  </a:txBody>
                  <a:tcPr/>
                </a:tc>
                <a:extLst>
                  <a:ext uri="{0D108BD9-81ED-4DB2-BD59-A6C34878D82A}">
                    <a16:rowId xmlns:a16="http://schemas.microsoft.com/office/drawing/2014/main" val="3836589079"/>
                  </a:ext>
                </a:extLst>
              </a:tr>
            </a:tbl>
          </a:graphicData>
        </a:graphic>
      </p:graphicFrame>
    </p:spTree>
    <p:extLst>
      <p:ext uri="{BB962C8B-B14F-4D97-AF65-F5344CB8AC3E}">
        <p14:creationId xmlns:p14="http://schemas.microsoft.com/office/powerpoint/2010/main" val="1636820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7B8F56-E438-A542-8CDA-7A969437BB0F}"/>
              </a:ext>
            </a:extLst>
          </p:cNvPr>
          <p:cNvSpPr txBox="1"/>
          <p:nvPr/>
        </p:nvSpPr>
        <p:spPr>
          <a:xfrm>
            <a:off x="979149" y="828336"/>
            <a:ext cx="6672382" cy="830997"/>
          </a:xfrm>
          <a:prstGeom prst="rect">
            <a:avLst/>
          </a:prstGeom>
          <a:noFill/>
        </p:spPr>
        <p:txBody>
          <a:bodyPr wrap="square" rtlCol="0">
            <a:spAutoFit/>
          </a:bodyPr>
          <a:lstStyle/>
          <a:p>
            <a:r>
              <a:rPr lang="en-US" sz="4800" b="1" dirty="0"/>
              <a:t>Project -- Baseline Model</a:t>
            </a:r>
            <a:endParaRPr lang="en-US" sz="2400" b="1" dirty="0"/>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1167946" y="2359471"/>
            <a:ext cx="4705729" cy="2139058"/>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800" dirty="0"/>
          </a:p>
        </p:txBody>
      </p:sp>
      <p:grpSp>
        <p:nvGrpSpPr>
          <p:cNvPr id="9" name="Group 8">
            <a:extLst>
              <a:ext uri="{FF2B5EF4-FFF2-40B4-BE49-F238E27FC236}">
                <a16:creationId xmlns:a16="http://schemas.microsoft.com/office/drawing/2014/main" id="{5010B26C-23B4-2847-A134-6D4C4BF3B402}"/>
              </a:ext>
            </a:extLst>
          </p:cNvPr>
          <p:cNvGrpSpPr/>
          <p:nvPr/>
        </p:nvGrpSpPr>
        <p:grpSpPr>
          <a:xfrm>
            <a:off x="1506482" y="1756951"/>
            <a:ext cx="9906000" cy="2345813"/>
            <a:chOff x="1506482" y="1694312"/>
            <a:chExt cx="9906000" cy="2345813"/>
          </a:xfrm>
        </p:grpSpPr>
        <p:sp>
          <p:nvSpPr>
            <p:cNvPr id="7" name="Text Placeholder 1">
              <a:extLst>
                <a:ext uri="{FF2B5EF4-FFF2-40B4-BE49-F238E27FC236}">
                  <a16:creationId xmlns:a16="http://schemas.microsoft.com/office/drawing/2014/main" id="{CE21421E-70F4-9542-8CCD-8AD626EDDCF7}"/>
                </a:ext>
              </a:extLst>
            </p:cNvPr>
            <p:cNvSpPr txBox="1">
              <a:spLocks/>
            </p:cNvSpPr>
            <p:nvPr/>
          </p:nvSpPr>
          <p:spPr>
            <a:xfrm>
              <a:off x="1506482" y="1694312"/>
              <a:ext cx="9906000" cy="830997"/>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latin typeface="Bogle" panose="020B0503020203060203" pitchFamily="34" charset="77"/>
                </a:rPr>
                <a:t>ALS based collaborative filtering</a:t>
              </a:r>
            </a:p>
          </p:txBody>
        </p:sp>
        <p:sp>
          <p:nvSpPr>
            <p:cNvPr id="2" name="Rectangle 1">
              <a:extLst>
                <a:ext uri="{FF2B5EF4-FFF2-40B4-BE49-F238E27FC236}">
                  <a16:creationId xmlns:a16="http://schemas.microsoft.com/office/drawing/2014/main" id="{14296278-6087-E44A-9FC2-25DD708C4F64}"/>
                </a:ext>
              </a:extLst>
            </p:cNvPr>
            <p:cNvSpPr/>
            <p:nvPr/>
          </p:nvSpPr>
          <p:spPr>
            <a:xfrm>
              <a:off x="1653136" y="3670793"/>
              <a:ext cx="8153400" cy="369332"/>
            </a:xfrm>
            <a:prstGeom prst="rect">
              <a:avLst/>
            </a:prstGeom>
          </p:spPr>
          <p:txBody>
            <a:bodyPr wrap="square">
              <a:spAutoFit/>
            </a:bodyPr>
            <a:lstStyle/>
            <a:p>
              <a:r>
                <a:rPr lang="en-US" dirty="0">
                  <a:hlinkClick r:id="rId3">
                    <a:extLst>
                      <a:ext uri="{A12FA001-AC4F-418D-AE19-62706E023703}">
                        <ahyp:hlinkClr xmlns:ahyp="http://schemas.microsoft.com/office/drawing/2018/hyperlinkcolor" val="tx"/>
                      </a:ext>
                    </a:extLst>
                  </a:hlinkClick>
                </a:rPr>
                <a:t>https://gecgithub01.walmart.com/z0g00mx/Intern_project/blob/master/als.ipynb</a:t>
              </a:r>
              <a:endParaRPr lang="en-US" dirty="0"/>
            </a:p>
          </p:txBody>
        </p:sp>
      </p:grpSp>
      <p:grpSp>
        <p:nvGrpSpPr>
          <p:cNvPr id="10" name="Group 9">
            <a:extLst>
              <a:ext uri="{FF2B5EF4-FFF2-40B4-BE49-F238E27FC236}">
                <a16:creationId xmlns:a16="http://schemas.microsoft.com/office/drawing/2014/main" id="{22FB472F-639F-B144-AE0A-ABE66FF5B9CA}"/>
              </a:ext>
            </a:extLst>
          </p:cNvPr>
          <p:cNvGrpSpPr/>
          <p:nvPr/>
        </p:nvGrpSpPr>
        <p:grpSpPr>
          <a:xfrm>
            <a:off x="1506482" y="4266296"/>
            <a:ext cx="9906000" cy="2327936"/>
            <a:chOff x="1506482" y="3022976"/>
            <a:chExt cx="9906000" cy="2327936"/>
          </a:xfrm>
        </p:grpSpPr>
        <p:sp>
          <p:nvSpPr>
            <p:cNvPr id="8" name="Text Placeholder 1">
              <a:extLst>
                <a:ext uri="{FF2B5EF4-FFF2-40B4-BE49-F238E27FC236}">
                  <a16:creationId xmlns:a16="http://schemas.microsoft.com/office/drawing/2014/main" id="{28C376AD-AFBA-B645-8313-11410A5C2FB8}"/>
                </a:ext>
              </a:extLst>
            </p:cNvPr>
            <p:cNvSpPr txBox="1">
              <a:spLocks/>
            </p:cNvSpPr>
            <p:nvPr/>
          </p:nvSpPr>
          <p:spPr>
            <a:xfrm>
              <a:off x="1506482" y="3022976"/>
              <a:ext cx="9906000" cy="830997"/>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latin typeface="Bogle" panose="020B0503020203060203" pitchFamily="34" charset="77"/>
                </a:rPr>
                <a:t>Bayesian personalized ranking (BPR)</a:t>
              </a:r>
            </a:p>
          </p:txBody>
        </p:sp>
        <p:sp>
          <p:nvSpPr>
            <p:cNvPr id="3" name="Rectangle 2">
              <a:extLst>
                <a:ext uri="{FF2B5EF4-FFF2-40B4-BE49-F238E27FC236}">
                  <a16:creationId xmlns:a16="http://schemas.microsoft.com/office/drawing/2014/main" id="{E66018AD-E7B1-7E47-A8C2-7969A2838949}"/>
                </a:ext>
              </a:extLst>
            </p:cNvPr>
            <p:cNvSpPr/>
            <p:nvPr/>
          </p:nvSpPr>
          <p:spPr>
            <a:xfrm>
              <a:off x="1653136" y="4981580"/>
              <a:ext cx="8153400" cy="369332"/>
            </a:xfrm>
            <a:prstGeom prst="rect">
              <a:avLst/>
            </a:prstGeom>
          </p:spPr>
          <p:txBody>
            <a:bodyPr wrap="square">
              <a:spAutoFit/>
            </a:bodyPr>
            <a:lstStyle/>
            <a:p>
              <a:r>
                <a:rPr lang="en-US" dirty="0">
                  <a:hlinkClick r:id="rId4">
                    <a:extLst>
                      <a:ext uri="{A12FA001-AC4F-418D-AE19-62706E023703}">
                        <ahyp:hlinkClr xmlns:ahyp="http://schemas.microsoft.com/office/drawing/2018/hyperlinkcolor" val="tx"/>
                      </a:ext>
                    </a:extLst>
                  </a:hlinkClick>
                </a:rPr>
                <a:t>https://gecgithub01.walmart.com/z0g00mx/Intern_project/blob/master/bpr.ipynb</a:t>
              </a:r>
              <a:endParaRPr lang="en-US" dirty="0"/>
            </a:p>
          </p:txBody>
        </p:sp>
      </p:grpSp>
      <p:pic>
        <p:nvPicPr>
          <p:cNvPr id="11" name="Picture 10">
            <a:extLst>
              <a:ext uri="{FF2B5EF4-FFF2-40B4-BE49-F238E27FC236}">
                <a16:creationId xmlns:a16="http://schemas.microsoft.com/office/drawing/2014/main" id="{B6CD7CF2-F33C-4F44-9400-1EEBAE37AD11}"/>
              </a:ext>
            </a:extLst>
          </p:cNvPr>
          <p:cNvPicPr>
            <a:picLocks noChangeAspect="1"/>
          </p:cNvPicPr>
          <p:nvPr/>
        </p:nvPicPr>
        <p:blipFill>
          <a:blip r:embed="rId5"/>
          <a:stretch>
            <a:fillRect/>
          </a:stretch>
        </p:blipFill>
        <p:spPr>
          <a:xfrm>
            <a:off x="1653136" y="2566209"/>
            <a:ext cx="7706017" cy="1069605"/>
          </a:xfrm>
          <a:prstGeom prst="rect">
            <a:avLst/>
          </a:prstGeom>
        </p:spPr>
      </p:pic>
      <p:pic>
        <p:nvPicPr>
          <p:cNvPr id="12" name="Picture 11">
            <a:extLst>
              <a:ext uri="{FF2B5EF4-FFF2-40B4-BE49-F238E27FC236}">
                <a16:creationId xmlns:a16="http://schemas.microsoft.com/office/drawing/2014/main" id="{B49AAA13-6364-3041-B920-0907BAEEC099}"/>
              </a:ext>
            </a:extLst>
          </p:cNvPr>
          <p:cNvPicPr>
            <a:picLocks noChangeAspect="1"/>
          </p:cNvPicPr>
          <p:nvPr/>
        </p:nvPicPr>
        <p:blipFill>
          <a:blip r:embed="rId6"/>
          <a:stretch>
            <a:fillRect/>
          </a:stretch>
        </p:blipFill>
        <p:spPr>
          <a:xfrm>
            <a:off x="1637370" y="5041286"/>
            <a:ext cx="9775112" cy="1083448"/>
          </a:xfrm>
          <a:prstGeom prst="rect">
            <a:avLst/>
          </a:prstGeom>
        </p:spPr>
      </p:pic>
    </p:spTree>
    <p:extLst>
      <p:ext uri="{BB962C8B-B14F-4D97-AF65-F5344CB8AC3E}">
        <p14:creationId xmlns:p14="http://schemas.microsoft.com/office/powerpoint/2010/main" val="1982250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1065212" y="3581400"/>
            <a:ext cx="10058400" cy="1828800"/>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4800"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979149" y="828336"/>
            <a:ext cx="6806698" cy="830997"/>
          </a:xfrm>
          <a:prstGeom prst="rect">
            <a:avLst/>
          </a:prstGeom>
          <a:noFill/>
        </p:spPr>
        <p:txBody>
          <a:bodyPr wrap="square" rtlCol="0">
            <a:spAutoFit/>
          </a:bodyPr>
          <a:lstStyle/>
          <a:p>
            <a:r>
              <a:rPr lang="en-US" sz="4800" b="1" dirty="0"/>
              <a:t>Project -- Ranking Metrics</a:t>
            </a:r>
            <a:endParaRPr lang="en-US" sz="2400" b="1" dirty="0"/>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1167946" y="2359471"/>
            <a:ext cx="4705729" cy="2139058"/>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800" dirty="0"/>
          </a:p>
        </p:txBody>
      </p:sp>
      <p:sp>
        <p:nvSpPr>
          <p:cNvPr id="7" name="Text Placeholder 1">
            <a:extLst>
              <a:ext uri="{FF2B5EF4-FFF2-40B4-BE49-F238E27FC236}">
                <a16:creationId xmlns:a16="http://schemas.microsoft.com/office/drawing/2014/main" id="{66098F01-4714-7B4A-9638-B2942F5DB4CF}"/>
              </a:ext>
            </a:extLst>
          </p:cNvPr>
          <p:cNvSpPr txBox="1">
            <a:spLocks/>
          </p:cNvSpPr>
          <p:nvPr/>
        </p:nvSpPr>
        <p:spPr>
          <a:xfrm>
            <a:off x="1412940" y="2105341"/>
            <a:ext cx="9126937" cy="2647317"/>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Mean average precision (MAP)</a:t>
            </a:r>
            <a:endParaRPr lang="en-US" sz="2800" i="1" dirty="0">
              <a:latin typeface="Bogle" panose="020B0503020203060203" pitchFamily="34" charset="77"/>
            </a:endParaRPr>
          </a:p>
          <a:p>
            <a:pPr marL="457200" indent="-457200">
              <a:buFont typeface="Arial" panose="020B0604020202020204" pitchFamily="34" charset="0"/>
              <a:buChar char="•"/>
            </a:pPr>
            <a:r>
              <a:rPr lang="en-US" sz="2800" dirty="0"/>
              <a:t>Hit Ratio (HR)</a:t>
            </a:r>
            <a:endParaRPr lang="en-US" sz="2800" i="1" dirty="0">
              <a:latin typeface="Bogle" panose="020B0503020203060203" pitchFamily="34" charset="77"/>
            </a:endParaRPr>
          </a:p>
          <a:p>
            <a:pPr marL="457200" indent="-457200">
              <a:buFont typeface="Arial" panose="020B0604020202020204" pitchFamily="34" charset="0"/>
              <a:buChar char="•"/>
            </a:pPr>
            <a:r>
              <a:rPr lang="en-US" sz="2800" dirty="0"/>
              <a:t>Normalized Discounted Cumulative Gain (NDCG)</a:t>
            </a:r>
          </a:p>
          <a:p>
            <a:pPr marL="457200" indent="-457200">
              <a:buFont typeface="Arial" panose="020B0604020202020204" pitchFamily="34" charset="0"/>
              <a:buChar char="•"/>
            </a:pPr>
            <a:r>
              <a:rPr lang="en-US" sz="2800" dirty="0"/>
              <a:t>Area under ROC (AUC)</a:t>
            </a:r>
          </a:p>
        </p:txBody>
      </p:sp>
    </p:spTree>
    <p:extLst>
      <p:ext uri="{BB962C8B-B14F-4D97-AF65-F5344CB8AC3E}">
        <p14:creationId xmlns:p14="http://schemas.microsoft.com/office/powerpoint/2010/main" val="303009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8BD7C1A-C609-3342-B927-2001FE68C8DC}"/>
              </a:ext>
            </a:extLst>
          </p:cNvPr>
          <p:cNvSpPr txBox="1">
            <a:spLocks/>
          </p:cNvSpPr>
          <p:nvPr/>
        </p:nvSpPr>
        <p:spPr>
          <a:xfrm>
            <a:off x="1065212" y="3581400"/>
            <a:ext cx="10058400" cy="1828800"/>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0"/>
              </a:spcBef>
              <a:buFont typeface="Arial" panose="020B0604020202020204" pitchFamily="34" charset="0"/>
              <a:buNone/>
              <a:defRPr sz="40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endParaRPr lang="en-US" sz="4800" b="0">
              <a:solidFill>
                <a:schemeClr val="accent4"/>
              </a:solidFill>
              <a:latin typeface="Bogle" panose="020B0503020203060203" pitchFamily="34" charset="77"/>
            </a:endParaRPr>
          </a:p>
        </p:txBody>
      </p:sp>
      <p:sp>
        <p:nvSpPr>
          <p:cNvPr id="6" name="TextBox 5">
            <a:extLst>
              <a:ext uri="{FF2B5EF4-FFF2-40B4-BE49-F238E27FC236}">
                <a16:creationId xmlns:a16="http://schemas.microsoft.com/office/drawing/2014/main" id="{8A7B8F56-E438-A542-8CDA-7A969437BB0F}"/>
              </a:ext>
            </a:extLst>
          </p:cNvPr>
          <p:cNvSpPr txBox="1"/>
          <p:nvPr/>
        </p:nvSpPr>
        <p:spPr>
          <a:xfrm>
            <a:off x="979149" y="828336"/>
            <a:ext cx="5873471" cy="830997"/>
          </a:xfrm>
          <a:prstGeom prst="rect">
            <a:avLst/>
          </a:prstGeom>
          <a:noFill/>
        </p:spPr>
        <p:txBody>
          <a:bodyPr wrap="square" rtlCol="0">
            <a:spAutoFit/>
          </a:bodyPr>
          <a:lstStyle/>
          <a:p>
            <a:r>
              <a:rPr lang="en-US" sz="4800" b="1" dirty="0"/>
              <a:t>Project -- Result</a:t>
            </a:r>
            <a:endParaRPr lang="en-US" sz="2400" b="1" dirty="0"/>
          </a:p>
        </p:txBody>
      </p:sp>
      <p:sp>
        <p:nvSpPr>
          <p:cNvPr id="5" name="Text Placeholder 1">
            <a:extLst>
              <a:ext uri="{FF2B5EF4-FFF2-40B4-BE49-F238E27FC236}">
                <a16:creationId xmlns:a16="http://schemas.microsoft.com/office/drawing/2014/main" id="{CE0A04CE-CAFA-5746-B7BC-E49ACCB9B3DF}"/>
              </a:ext>
            </a:extLst>
          </p:cNvPr>
          <p:cNvSpPr txBox="1">
            <a:spLocks/>
          </p:cNvSpPr>
          <p:nvPr/>
        </p:nvSpPr>
        <p:spPr>
          <a:xfrm>
            <a:off x="1167946" y="2359471"/>
            <a:ext cx="4705729" cy="2139058"/>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20000"/>
              </a:lnSpc>
              <a:spcBef>
                <a:spcPts val="0"/>
              </a:spcBef>
              <a:spcAft>
                <a:spcPts val="900"/>
              </a:spcAft>
              <a:buClrTx/>
              <a:buSzTx/>
              <a:buFont typeface="Arial" panose="020B0604020202020204" pitchFamily="34" charset="0"/>
              <a:buNone/>
              <a:tabLst/>
              <a:defRPr sz="3000" b="0" i="0" kern="1200" baseline="0">
                <a:solidFill>
                  <a:schemeClr val="tx2"/>
                </a:solidFill>
                <a:latin typeface="Bogle Regular" charset="0"/>
                <a:ea typeface="+mn-ea"/>
                <a:cs typeface="Bogle Regular" charset="0"/>
              </a:defRPr>
            </a:lvl1pPr>
            <a:lvl2pPr marL="0" indent="0" algn="l" defTabSz="914400" rtl="0" eaLnBrk="1" latinLnBrk="0" hangingPunct="1">
              <a:spcBef>
                <a:spcPct val="20000"/>
              </a:spcBef>
              <a:buFont typeface="Arial" panose="020B0604020202020204" pitchFamily="34" charset="0"/>
              <a:buNone/>
              <a:defRPr sz="2200" b="0" i="0" kern="1200">
                <a:solidFill>
                  <a:schemeClr val="bg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Bogle" panose="020B0503020203060203" pitchFamily="34" charset="77"/>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800" dirty="0"/>
          </a:p>
        </p:txBody>
      </p:sp>
      <p:sp>
        <p:nvSpPr>
          <p:cNvPr id="7" name="TextBox 6">
            <a:extLst>
              <a:ext uri="{FF2B5EF4-FFF2-40B4-BE49-F238E27FC236}">
                <a16:creationId xmlns:a16="http://schemas.microsoft.com/office/drawing/2014/main" id="{1A69B8DE-F973-714F-A8A5-C5850992535A}"/>
              </a:ext>
            </a:extLst>
          </p:cNvPr>
          <p:cNvSpPr txBox="1"/>
          <p:nvPr/>
        </p:nvSpPr>
        <p:spPr>
          <a:xfrm>
            <a:off x="1254397" y="1594105"/>
            <a:ext cx="9531071" cy="589072"/>
          </a:xfrm>
          <a:prstGeom prst="rect">
            <a:avLst/>
          </a:prstGeom>
          <a:noFill/>
        </p:spPr>
        <p:txBody>
          <a:bodyPr wrap="square" rtlCol="0">
            <a:spAutoFit/>
          </a:bodyPr>
          <a:lstStyle/>
          <a:p>
            <a:pPr>
              <a:lnSpc>
                <a:spcPct val="150000"/>
              </a:lnSpc>
            </a:pPr>
            <a:r>
              <a:rPr lang="en-US" sz="2400" dirty="0">
                <a:solidFill>
                  <a:schemeClr val="tx2"/>
                </a:solidFill>
              </a:rPr>
              <a:t>e.g. </a:t>
            </a:r>
            <a:r>
              <a:rPr lang="en-US" sz="2000" dirty="0">
                <a:solidFill>
                  <a:schemeClr val="tx2"/>
                </a:solidFill>
              </a:rPr>
              <a:t>Implement first model with different latent dimensionality, ranging from 10 to 100</a:t>
            </a:r>
            <a:endParaRPr lang="en-US" sz="2400" dirty="0">
              <a:solidFill>
                <a:schemeClr val="tx2"/>
              </a:solidFill>
            </a:endParaRPr>
          </a:p>
        </p:txBody>
      </p:sp>
      <p:pic>
        <p:nvPicPr>
          <p:cNvPr id="2" name="Picture 1">
            <a:extLst>
              <a:ext uri="{FF2B5EF4-FFF2-40B4-BE49-F238E27FC236}">
                <a16:creationId xmlns:a16="http://schemas.microsoft.com/office/drawing/2014/main" id="{B2A9B126-003B-6C48-BC67-95DB1E1955AB}"/>
              </a:ext>
            </a:extLst>
          </p:cNvPr>
          <p:cNvPicPr>
            <a:picLocks noChangeAspect="1"/>
          </p:cNvPicPr>
          <p:nvPr/>
        </p:nvPicPr>
        <p:blipFill>
          <a:blip r:embed="rId3"/>
          <a:stretch>
            <a:fillRect/>
          </a:stretch>
        </p:blipFill>
        <p:spPr>
          <a:xfrm>
            <a:off x="688058" y="2615138"/>
            <a:ext cx="5406354" cy="3873517"/>
          </a:xfrm>
          <a:prstGeom prst="rect">
            <a:avLst/>
          </a:prstGeom>
        </p:spPr>
      </p:pic>
      <p:pic>
        <p:nvPicPr>
          <p:cNvPr id="3" name="Picture 2">
            <a:extLst>
              <a:ext uri="{FF2B5EF4-FFF2-40B4-BE49-F238E27FC236}">
                <a16:creationId xmlns:a16="http://schemas.microsoft.com/office/drawing/2014/main" id="{D5C907D7-BE65-0847-810D-2E01B121C761}"/>
              </a:ext>
            </a:extLst>
          </p:cNvPr>
          <p:cNvPicPr>
            <a:picLocks noChangeAspect="1"/>
          </p:cNvPicPr>
          <p:nvPr/>
        </p:nvPicPr>
        <p:blipFill>
          <a:blip r:embed="rId4"/>
          <a:stretch>
            <a:fillRect/>
          </a:stretch>
        </p:blipFill>
        <p:spPr>
          <a:xfrm>
            <a:off x="6353563" y="2615137"/>
            <a:ext cx="5406352" cy="3873517"/>
          </a:xfrm>
          <a:prstGeom prst="rect">
            <a:avLst/>
          </a:prstGeom>
        </p:spPr>
      </p:pic>
      <p:sp>
        <p:nvSpPr>
          <p:cNvPr id="9" name="Rectangle 8">
            <a:extLst>
              <a:ext uri="{FF2B5EF4-FFF2-40B4-BE49-F238E27FC236}">
                <a16:creationId xmlns:a16="http://schemas.microsoft.com/office/drawing/2014/main" id="{277FFB00-A158-3B47-AB05-B5102DCC825D}"/>
              </a:ext>
            </a:extLst>
          </p:cNvPr>
          <p:cNvSpPr/>
          <p:nvPr/>
        </p:nvSpPr>
        <p:spPr>
          <a:xfrm>
            <a:off x="3196041" y="2183177"/>
            <a:ext cx="649537" cy="369332"/>
          </a:xfrm>
          <a:prstGeom prst="rect">
            <a:avLst/>
          </a:prstGeom>
        </p:spPr>
        <p:txBody>
          <a:bodyPr wrap="none">
            <a:spAutoFit/>
          </a:bodyPr>
          <a:lstStyle/>
          <a:p>
            <a:r>
              <a:rPr lang="en-US" dirty="0">
                <a:solidFill>
                  <a:schemeClr val="bg1"/>
                </a:solidFill>
              </a:rPr>
              <a:t>MAP</a:t>
            </a:r>
          </a:p>
        </p:txBody>
      </p:sp>
      <p:sp>
        <p:nvSpPr>
          <p:cNvPr id="10" name="Rectangle 9">
            <a:extLst>
              <a:ext uri="{FF2B5EF4-FFF2-40B4-BE49-F238E27FC236}">
                <a16:creationId xmlns:a16="http://schemas.microsoft.com/office/drawing/2014/main" id="{1ACED7A2-19A0-4944-9D45-DA7EEF6E1AE1}"/>
              </a:ext>
            </a:extLst>
          </p:cNvPr>
          <p:cNvSpPr/>
          <p:nvPr/>
        </p:nvSpPr>
        <p:spPr>
          <a:xfrm>
            <a:off x="9056739" y="2183177"/>
            <a:ext cx="453970" cy="369332"/>
          </a:xfrm>
          <a:prstGeom prst="rect">
            <a:avLst/>
          </a:prstGeom>
        </p:spPr>
        <p:txBody>
          <a:bodyPr wrap="none">
            <a:spAutoFit/>
          </a:bodyPr>
          <a:lstStyle/>
          <a:p>
            <a:r>
              <a:rPr lang="en-US" dirty="0">
                <a:solidFill>
                  <a:schemeClr val="bg1"/>
                </a:solidFill>
              </a:rPr>
              <a:t>HR</a:t>
            </a:r>
          </a:p>
        </p:txBody>
      </p:sp>
    </p:spTree>
    <p:extLst>
      <p:ext uri="{BB962C8B-B14F-4D97-AF65-F5344CB8AC3E}">
        <p14:creationId xmlns:p14="http://schemas.microsoft.com/office/powerpoint/2010/main" val="2154134202"/>
      </p:ext>
    </p:extLst>
  </p:cSld>
  <p:clrMapOvr>
    <a:masterClrMapping/>
  </p:clrMapOvr>
</p:sld>
</file>

<file path=ppt/theme/theme1.xml><?xml version="1.0" encoding="utf-8"?>
<a:theme xmlns:a="http://schemas.openxmlformats.org/drawingml/2006/main" name="Office Theme">
  <a:themeElements>
    <a:clrScheme name="Custom 2">
      <a:dk1>
        <a:srgbClr val="0070CE"/>
      </a:dk1>
      <a:lt1>
        <a:srgbClr val="EB1483"/>
      </a:lt1>
      <a:dk2>
        <a:srgbClr val="0D1D2B"/>
      </a:dk2>
      <a:lt2>
        <a:srgbClr val="E1ECF7"/>
      </a:lt2>
      <a:accent1>
        <a:srgbClr val="0070CE"/>
      </a:accent1>
      <a:accent2>
        <a:srgbClr val="FFC120"/>
      </a:accent2>
      <a:accent3>
        <a:srgbClr val="F37420"/>
      </a:accent3>
      <a:accent4>
        <a:srgbClr val="74C041"/>
      </a:accent4>
      <a:accent5>
        <a:srgbClr val="78B9E5"/>
      </a:accent5>
      <a:accent6>
        <a:srgbClr val="EC3A2A"/>
      </a:accent6>
      <a:hlink>
        <a:srgbClr val="FEFFFF"/>
      </a:hlink>
      <a:folHlink>
        <a:srgbClr val="FFC120"/>
      </a:folHlink>
    </a:clrScheme>
    <a:fontScheme name="Walmart Type Family">
      <a:majorFont>
        <a:latin typeface="Myriad Pro Light"/>
        <a:ea typeface=""/>
        <a:cs typeface=""/>
      </a:majorFont>
      <a:minorFont>
        <a:latin typeface="Myriad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583A2BC8240346A129F7AB44C28D04" ma:contentTypeVersion="11" ma:contentTypeDescription="Create a new document." ma:contentTypeScope="" ma:versionID="ba31fb9f75b33bdc491dd8aa18c76e7a">
  <xsd:schema xmlns:xsd="http://www.w3.org/2001/XMLSchema" xmlns:xs="http://www.w3.org/2001/XMLSchema" xmlns:p="http://schemas.microsoft.com/office/2006/metadata/properties" xmlns:ns3="25cecfc3-7b76-4286-9e48-3c4f5516f6f1" xmlns:ns4="dc2537bd-d24c-4687-a035-5dae4da120b3" targetNamespace="http://schemas.microsoft.com/office/2006/metadata/properties" ma:root="true" ma:fieldsID="32ac5a92179a53550f3e3e5cfdb54f59" ns3:_="" ns4:_="">
    <xsd:import namespace="25cecfc3-7b76-4286-9e48-3c4f5516f6f1"/>
    <xsd:import namespace="dc2537bd-d24c-4687-a035-5dae4da120b3"/>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cecfc3-7b76-4286-9e48-3c4f5516f6f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2537bd-d24c-4687-a035-5dae4da120b3"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8FB688-7808-4B6A-8D1E-B864DB4FA70C}">
  <ds:schemaRefs>
    <ds:schemaRef ds:uri="http://schemas.microsoft.com/sharepoint/v3/contenttype/forms"/>
  </ds:schemaRefs>
</ds:datastoreItem>
</file>

<file path=customXml/itemProps2.xml><?xml version="1.0" encoding="utf-8"?>
<ds:datastoreItem xmlns:ds="http://schemas.openxmlformats.org/officeDocument/2006/customXml" ds:itemID="{572FB8F1-338E-434C-9565-B5F5FCFFDB0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1F6503C-B568-46E1-AEBA-0CB12DCDF9C4}">
  <ds:schemaRefs>
    <ds:schemaRef ds:uri="25cecfc3-7b76-4286-9e48-3c4f5516f6f1"/>
    <ds:schemaRef ds:uri="dc2537bd-d24c-4687-a035-5dae4da120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204</TotalTime>
  <Words>528</Words>
  <Application>Microsoft Macintosh PowerPoint</Application>
  <PresentationFormat>Custom</PresentationFormat>
  <Paragraphs>120</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Myriad Pro Light</vt:lpstr>
      <vt:lpstr>Arial</vt:lpstr>
      <vt:lpstr>Bogle</vt:lpstr>
      <vt:lpstr>Bogle Black</vt:lpstr>
      <vt:lpstr>Bogle Regular</vt:lpstr>
      <vt:lpstr>Calibri</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Wal-Mart Stores,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Kohley</dc:creator>
  <cp:lastModifiedBy>Zehao Guan</cp:lastModifiedBy>
  <cp:revision>116</cp:revision>
  <cp:lastPrinted>2018-05-09T21:51:36Z</cp:lastPrinted>
  <dcterms:created xsi:type="dcterms:W3CDTF">2016-10-11T16:09:20Z</dcterms:created>
  <dcterms:modified xsi:type="dcterms:W3CDTF">2019-07-01T17:33:36Z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-1499233906</vt:i4>
  </property>
  <property fmtid="{D5CDD505-2E9C-101B-9397-08002B2CF9AE}" pid="3" name="_NewReviewCycle">
    <vt:lpwstr/>
  </property>
  <property fmtid="{D5CDD505-2E9C-101B-9397-08002B2CF9AE}" pid="4" name="_EmailSubject">
    <vt:lpwstr>Walmart: Weekly Status Meeting (4.2)</vt:lpwstr>
  </property>
  <property fmtid="{D5CDD505-2E9C-101B-9397-08002B2CF9AE}" pid="5" name="_AuthorEmail">
    <vt:lpwstr>Danielle.Dye0@walmart.com</vt:lpwstr>
  </property>
  <property fmtid="{D5CDD505-2E9C-101B-9397-08002B2CF9AE}" pid="6" name="_AuthorEmailDisplayName">
    <vt:lpwstr>Danielle Dye - Vendor</vt:lpwstr>
  </property>
  <property fmtid="{D5CDD505-2E9C-101B-9397-08002B2CF9AE}" pid="7" name="ContentTypeId">
    <vt:lpwstr>0x0101004F583A2BC8240346A129F7AB44C28D04</vt:lpwstr>
  </property>
</Properties>
</file>